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9" r:id="rId3"/>
    <p:sldId id="257" r:id="rId4"/>
    <p:sldId id="259" r:id="rId5"/>
    <p:sldId id="258" r:id="rId6"/>
    <p:sldId id="261" r:id="rId7"/>
    <p:sldId id="290" r:id="rId8"/>
    <p:sldId id="264" r:id="rId9"/>
    <p:sldId id="266" r:id="rId10"/>
    <p:sldId id="291" r:id="rId11"/>
    <p:sldId id="268" r:id="rId12"/>
    <p:sldId id="292" r:id="rId13"/>
    <p:sldId id="270" r:id="rId14"/>
    <p:sldId id="272" r:id="rId15"/>
    <p:sldId id="285" r:id="rId16"/>
    <p:sldId id="286" r:id="rId17"/>
    <p:sldId id="287" r:id="rId18"/>
    <p:sldId id="288" r:id="rId19"/>
    <p:sldId id="275" r:id="rId20"/>
    <p:sldId id="280" r:id="rId21"/>
    <p:sldId id="276" r:id="rId22"/>
    <p:sldId id="281" r:id="rId23"/>
    <p:sldId id="278" r:id="rId24"/>
    <p:sldId id="293"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B15309-8EE4-412A-8DC5-F6C4437EFD57}" v="189" dt="2023-01-22T18:24:33.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90" autoAdjust="0"/>
  </p:normalViewPr>
  <p:slideViewPr>
    <p:cSldViewPr snapToGrid="0">
      <p:cViewPr varScale="1">
        <p:scale>
          <a:sx n="117" d="100"/>
          <a:sy n="117" d="100"/>
        </p:scale>
        <p:origin x="19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right" userId="f054c0944d890c26" providerId="LiveId" clId="{0C99DE98-8DE6-4D57-A63C-F5816B1EC359}"/>
    <pc:docChg chg="undo redo custSel addSld delSld modSld">
      <pc:chgData name="James Wright" userId="f054c0944d890c26" providerId="LiveId" clId="{0C99DE98-8DE6-4D57-A63C-F5816B1EC359}" dt="2023-01-16T16:06:01.699" v="10991" actId="20577"/>
      <pc:docMkLst>
        <pc:docMk/>
      </pc:docMkLst>
      <pc:sldChg chg="modSp new mod">
        <pc:chgData name="James Wright" userId="f054c0944d890c26" providerId="LiveId" clId="{0C99DE98-8DE6-4D57-A63C-F5816B1EC359}" dt="2023-01-10T15:26:48.079" v="66" actId="20577"/>
        <pc:sldMkLst>
          <pc:docMk/>
          <pc:sldMk cId="139536344" sldId="256"/>
        </pc:sldMkLst>
        <pc:spChg chg="mod">
          <ac:chgData name="James Wright" userId="f054c0944d890c26" providerId="LiveId" clId="{0C99DE98-8DE6-4D57-A63C-F5816B1EC359}" dt="2023-01-10T15:26:42.438" v="52" actId="20577"/>
          <ac:spMkLst>
            <pc:docMk/>
            <pc:sldMk cId="139536344" sldId="256"/>
            <ac:spMk id="2" creationId="{620E4EB2-FEA4-283F-9EA1-9ABDF00405E4}"/>
          </ac:spMkLst>
        </pc:spChg>
        <pc:spChg chg="mod">
          <ac:chgData name="James Wright" userId="f054c0944d890c26" providerId="LiveId" clId="{0C99DE98-8DE6-4D57-A63C-F5816B1EC359}" dt="2023-01-10T15:26:48.079" v="66" actId="20577"/>
          <ac:spMkLst>
            <pc:docMk/>
            <pc:sldMk cId="139536344" sldId="256"/>
            <ac:spMk id="3" creationId="{6456334C-D61E-009A-B905-24B5D37615AE}"/>
          </ac:spMkLst>
        </pc:spChg>
      </pc:sldChg>
      <pc:sldChg chg="modSp new mod modNotesTx">
        <pc:chgData name="James Wright" userId="f054c0944d890c26" providerId="LiveId" clId="{0C99DE98-8DE6-4D57-A63C-F5816B1EC359}" dt="2023-01-16T14:11:32.761" v="10893" actId="20577"/>
        <pc:sldMkLst>
          <pc:docMk/>
          <pc:sldMk cId="4037786487" sldId="257"/>
        </pc:sldMkLst>
        <pc:spChg chg="mod">
          <ac:chgData name="James Wright" userId="f054c0944d890c26" providerId="LiveId" clId="{0C99DE98-8DE6-4D57-A63C-F5816B1EC359}" dt="2023-01-13T12:25:37.953" v="8932" actId="20577"/>
          <ac:spMkLst>
            <pc:docMk/>
            <pc:sldMk cId="4037786487" sldId="257"/>
            <ac:spMk id="2" creationId="{0C4C569C-3382-2709-A36C-310BA3C32DB9}"/>
          </ac:spMkLst>
        </pc:spChg>
        <pc:spChg chg="mod">
          <ac:chgData name="James Wright" userId="f054c0944d890c26" providerId="LiveId" clId="{0C99DE98-8DE6-4D57-A63C-F5816B1EC359}" dt="2023-01-16T14:11:32.761" v="10893" actId="20577"/>
          <ac:spMkLst>
            <pc:docMk/>
            <pc:sldMk cId="4037786487" sldId="257"/>
            <ac:spMk id="3" creationId="{3A578C37-664A-B825-A888-01A810C028F9}"/>
          </ac:spMkLst>
        </pc:spChg>
      </pc:sldChg>
      <pc:sldChg chg="modSp new mod">
        <pc:chgData name="James Wright" userId="f054c0944d890c26" providerId="LiveId" clId="{0C99DE98-8DE6-4D57-A63C-F5816B1EC359}" dt="2023-01-13T12:30:36.087" v="9078" actId="20577"/>
        <pc:sldMkLst>
          <pc:docMk/>
          <pc:sldMk cId="2948735005" sldId="258"/>
        </pc:sldMkLst>
        <pc:spChg chg="mod">
          <ac:chgData name="James Wright" userId="f054c0944d890c26" providerId="LiveId" clId="{0C99DE98-8DE6-4D57-A63C-F5816B1EC359}" dt="2023-01-10T15:28:58.927" v="125" actId="20577"/>
          <ac:spMkLst>
            <pc:docMk/>
            <pc:sldMk cId="2948735005" sldId="258"/>
            <ac:spMk id="2" creationId="{DD995DE5-C599-E631-5E27-139C12DF6D90}"/>
          </ac:spMkLst>
        </pc:spChg>
        <pc:spChg chg="mod">
          <ac:chgData name="James Wright" userId="f054c0944d890c26" providerId="LiveId" clId="{0C99DE98-8DE6-4D57-A63C-F5816B1EC359}" dt="2023-01-13T12:30:36.087" v="9078" actId="20577"/>
          <ac:spMkLst>
            <pc:docMk/>
            <pc:sldMk cId="2948735005" sldId="258"/>
            <ac:spMk id="3" creationId="{5484FE60-A11B-6BD7-07EE-D27200A55CD2}"/>
          </ac:spMkLst>
        </pc:spChg>
      </pc:sldChg>
      <pc:sldChg chg="modSp new mod">
        <pc:chgData name="James Wright" userId="f054c0944d890c26" providerId="LiveId" clId="{0C99DE98-8DE6-4D57-A63C-F5816B1EC359}" dt="2023-01-13T12:37:54.591" v="9251" actId="20577"/>
        <pc:sldMkLst>
          <pc:docMk/>
          <pc:sldMk cId="1215803850" sldId="259"/>
        </pc:sldMkLst>
        <pc:spChg chg="mod">
          <ac:chgData name="James Wright" userId="f054c0944d890c26" providerId="LiveId" clId="{0C99DE98-8DE6-4D57-A63C-F5816B1EC359}" dt="2023-01-10T15:29:39.136" v="158" actId="20577"/>
          <ac:spMkLst>
            <pc:docMk/>
            <pc:sldMk cId="1215803850" sldId="259"/>
            <ac:spMk id="2" creationId="{3B359F27-5766-5BCA-7F11-8FD92E5EC894}"/>
          </ac:spMkLst>
        </pc:spChg>
        <pc:spChg chg="mod">
          <ac:chgData name="James Wright" userId="f054c0944d890c26" providerId="LiveId" clId="{0C99DE98-8DE6-4D57-A63C-F5816B1EC359}" dt="2023-01-13T12:37:54.591" v="9251" actId="20577"/>
          <ac:spMkLst>
            <pc:docMk/>
            <pc:sldMk cId="1215803850" sldId="259"/>
            <ac:spMk id="3" creationId="{68A8C8EA-41D6-742A-9235-F0DAFF91E67B}"/>
          </ac:spMkLst>
        </pc:spChg>
      </pc:sldChg>
      <pc:sldChg chg="modSp new mod">
        <pc:chgData name="James Wright" userId="f054c0944d890c26" providerId="LiveId" clId="{0C99DE98-8DE6-4D57-A63C-F5816B1EC359}" dt="2023-01-13T12:43:12.502" v="9257" actId="20577"/>
        <pc:sldMkLst>
          <pc:docMk/>
          <pc:sldMk cId="3014660001" sldId="260"/>
        </pc:sldMkLst>
        <pc:spChg chg="mod">
          <ac:chgData name="James Wright" userId="f054c0944d890c26" providerId="LiveId" clId="{0C99DE98-8DE6-4D57-A63C-F5816B1EC359}" dt="2023-01-10T15:30:22.628" v="195" actId="20577"/>
          <ac:spMkLst>
            <pc:docMk/>
            <pc:sldMk cId="3014660001" sldId="260"/>
            <ac:spMk id="2" creationId="{679B3A99-E206-9FB6-6498-41D402A0439F}"/>
          </ac:spMkLst>
        </pc:spChg>
        <pc:spChg chg="mod">
          <ac:chgData name="James Wright" userId="f054c0944d890c26" providerId="LiveId" clId="{0C99DE98-8DE6-4D57-A63C-F5816B1EC359}" dt="2023-01-13T12:43:12.502" v="9257" actId="20577"/>
          <ac:spMkLst>
            <pc:docMk/>
            <pc:sldMk cId="3014660001" sldId="260"/>
            <ac:spMk id="3" creationId="{EF09FA93-7FA4-44FD-075C-0DB593CBB630}"/>
          </ac:spMkLst>
        </pc:spChg>
      </pc:sldChg>
      <pc:sldChg chg="addSp delSp modSp new mod setBg">
        <pc:chgData name="James Wright" userId="f054c0944d890c26" providerId="LiveId" clId="{0C99DE98-8DE6-4D57-A63C-F5816B1EC359}" dt="2023-01-16T14:19:09.491" v="10934" actId="20577"/>
        <pc:sldMkLst>
          <pc:docMk/>
          <pc:sldMk cId="1847522339" sldId="261"/>
        </pc:sldMkLst>
        <pc:spChg chg="mod">
          <ac:chgData name="James Wright" userId="f054c0944d890c26" providerId="LiveId" clId="{0C99DE98-8DE6-4D57-A63C-F5816B1EC359}" dt="2023-01-15T15:16:45.358" v="9944" actId="26606"/>
          <ac:spMkLst>
            <pc:docMk/>
            <pc:sldMk cId="1847522339" sldId="261"/>
            <ac:spMk id="2" creationId="{284D6893-A550-9A9E-8B4C-2FF80E9B25A4}"/>
          </ac:spMkLst>
        </pc:spChg>
        <pc:spChg chg="mod">
          <ac:chgData name="James Wright" userId="f054c0944d890c26" providerId="LiveId" clId="{0C99DE98-8DE6-4D57-A63C-F5816B1EC359}" dt="2023-01-16T14:19:09.491" v="10934" actId="20577"/>
          <ac:spMkLst>
            <pc:docMk/>
            <pc:sldMk cId="1847522339" sldId="261"/>
            <ac:spMk id="3" creationId="{F5E3ECDB-DC58-F28A-3686-D5BA1AD35698}"/>
          </ac:spMkLst>
        </pc:spChg>
        <pc:spChg chg="add del">
          <ac:chgData name="James Wright" userId="f054c0944d890c26" providerId="LiveId" clId="{0C99DE98-8DE6-4D57-A63C-F5816B1EC359}" dt="2023-01-15T15:16:35.716" v="9941" actId="26606"/>
          <ac:spMkLst>
            <pc:docMk/>
            <pc:sldMk cId="1847522339" sldId="261"/>
            <ac:spMk id="10" creationId="{5E39A796-BE83-48B1-B33F-35C4A32AAB57}"/>
          </ac:spMkLst>
        </pc:spChg>
        <pc:spChg chg="add del">
          <ac:chgData name="James Wright" userId="f054c0944d890c26" providerId="LiveId" clId="{0C99DE98-8DE6-4D57-A63C-F5816B1EC359}" dt="2023-01-15T15:16:35.716" v="9941" actId="26606"/>
          <ac:spMkLst>
            <pc:docMk/>
            <pc:sldMk cId="1847522339" sldId="261"/>
            <ac:spMk id="12" creationId="{72F84B47-E267-4194-8194-831DB7B5547F}"/>
          </ac:spMkLst>
        </pc:spChg>
        <pc:spChg chg="add del">
          <ac:chgData name="James Wright" userId="f054c0944d890c26" providerId="LiveId" clId="{0C99DE98-8DE6-4D57-A63C-F5816B1EC359}" dt="2023-01-15T15:16:45.355" v="9943" actId="26606"/>
          <ac:spMkLst>
            <pc:docMk/>
            <pc:sldMk cId="1847522339" sldId="261"/>
            <ac:spMk id="15" creationId="{2B566528-1B12-4246-9431-5C2D7D081168}"/>
          </ac:spMkLst>
        </pc:spChg>
        <pc:spChg chg="add">
          <ac:chgData name="James Wright" userId="f054c0944d890c26" providerId="LiveId" clId="{0C99DE98-8DE6-4D57-A63C-F5816B1EC359}" dt="2023-01-15T15:16:45.358" v="9944" actId="26606"/>
          <ac:spMkLst>
            <pc:docMk/>
            <pc:sldMk cId="1847522339" sldId="261"/>
            <ac:spMk id="21" creationId="{9427AF5F-9A0E-42B7-A252-FD64C9885F9C}"/>
          </ac:spMkLst>
        </pc:spChg>
        <pc:grpChg chg="add del">
          <ac:chgData name="James Wright" userId="f054c0944d890c26" providerId="LiveId" clId="{0C99DE98-8DE6-4D57-A63C-F5816B1EC359}" dt="2023-01-15T15:16:45.355" v="9943" actId="26606"/>
          <ac:grpSpMkLst>
            <pc:docMk/>
            <pc:sldMk cId="1847522339" sldId="261"/>
            <ac:grpSpMk id="16" creationId="{5995D10D-E9C9-47DB-AE7E-801FEF38F5C9}"/>
          </ac:grpSpMkLst>
        </pc:grpChg>
        <pc:grpChg chg="add del">
          <ac:chgData name="James Wright" userId="f054c0944d890c26" providerId="LiveId" clId="{0C99DE98-8DE6-4D57-A63C-F5816B1EC359}" dt="2023-01-15T15:16:45.355" v="9943" actId="26606"/>
          <ac:grpSpMkLst>
            <pc:docMk/>
            <pc:sldMk cId="1847522339" sldId="261"/>
            <ac:grpSpMk id="19" creationId="{828A5161-06F1-46CF-8AD7-844680A59E13}"/>
          </ac:grpSpMkLst>
        </pc:grpChg>
        <pc:picChg chg="add del mod">
          <ac:chgData name="James Wright" userId="f054c0944d890c26" providerId="LiveId" clId="{0C99DE98-8DE6-4D57-A63C-F5816B1EC359}" dt="2023-01-15T15:17:28.360" v="9950" actId="478"/>
          <ac:picMkLst>
            <pc:docMk/>
            <pc:sldMk cId="1847522339" sldId="261"/>
            <ac:picMk id="5" creationId="{B84DFA0F-89FA-77CB-543A-CC8BBC35BD09}"/>
          </ac:picMkLst>
        </pc:picChg>
        <pc:picChg chg="add del mod">
          <ac:chgData name="James Wright" userId="f054c0944d890c26" providerId="LiveId" clId="{0C99DE98-8DE6-4D57-A63C-F5816B1EC359}" dt="2023-01-15T15:37:31.758" v="9956" actId="478"/>
          <ac:picMkLst>
            <pc:docMk/>
            <pc:sldMk cId="1847522339" sldId="261"/>
            <ac:picMk id="7" creationId="{1B2F529C-7F29-B8E5-8C7C-95E500C85C34}"/>
          </ac:picMkLst>
        </pc:picChg>
        <pc:picChg chg="add mod">
          <ac:chgData name="James Wright" userId="f054c0944d890c26" providerId="LiveId" clId="{0C99DE98-8DE6-4D57-A63C-F5816B1EC359}" dt="2023-01-15T15:38:14.554" v="9966" actId="1076"/>
          <ac:picMkLst>
            <pc:docMk/>
            <pc:sldMk cId="1847522339" sldId="261"/>
            <ac:picMk id="9" creationId="{5CE32DFF-26C9-D1B2-6041-2F2D61C64A0C}"/>
          </ac:picMkLst>
        </pc:picChg>
      </pc:sldChg>
      <pc:sldChg chg="modSp new mod">
        <pc:chgData name="James Wright" userId="f054c0944d890c26" providerId="LiveId" clId="{0C99DE98-8DE6-4D57-A63C-F5816B1EC359}" dt="2023-01-11T15:36:01.145" v="3647" actId="20577"/>
        <pc:sldMkLst>
          <pc:docMk/>
          <pc:sldMk cId="2246882849" sldId="262"/>
        </pc:sldMkLst>
        <pc:spChg chg="mod">
          <ac:chgData name="James Wright" userId="f054c0944d890c26" providerId="LiveId" clId="{0C99DE98-8DE6-4D57-A63C-F5816B1EC359}" dt="2023-01-11T15:30:35.345" v="3427" actId="20577"/>
          <ac:spMkLst>
            <pc:docMk/>
            <pc:sldMk cId="2246882849" sldId="262"/>
            <ac:spMk id="2" creationId="{4AC11F58-9DCB-5CE9-2D66-98272397A8D9}"/>
          </ac:spMkLst>
        </pc:spChg>
        <pc:spChg chg="mod">
          <ac:chgData name="James Wright" userId="f054c0944d890c26" providerId="LiveId" clId="{0C99DE98-8DE6-4D57-A63C-F5816B1EC359}" dt="2023-01-11T15:36:01.145" v="3647" actId="20577"/>
          <ac:spMkLst>
            <pc:docMk/>
            <pc:sldMk cId="2246882849" sldId="262"/>
            <ac:spMk id="3" creationId="{20B0FA9C-F7BD-18AF-344A-0886A2363D9D}"/>
          </ac:spMkLst>
        </pc:spChg>
      </pc:sldChg>
      <pc:sldChg chg="modSp new del mod">
        <pc:chgData name="James Wright" userId="f054c0944d890c26" providerId="LiveId" clId="{0C99DE98-8DE6-4D57-A63C-F5816B1EC359}" dt="2023-01-11T15:30:38.892" v="3428" actId="2696"/>
        <pc:sldMkLst>
          <pc:docMk/>
          <pc:sldMk cId="2899251921" sldId="263"/>
        </pc:sldMkLst>
        <pc:spChg chg="mod">
          <ac:chgData name="James Wright" userId="f054c0944d890c26" providerId="LiveId" clId="{0C99DE98-8DE6-4D57-A63C-F5816B1EC359}" dt="2023-01-10T15:34:20.734" v="233" actId="20577"/>
          <ac:spMkLst>
            <pc:docMk/>
            <pc:sldMk cId="2899251921" sldId="263"/>
            <ac:spMk id="2" creationId="{FBE6A702-7757-4D9F-A6D9-67B90D1667AA}"/>
          </ac:spMkLst>
        </pc:spChg>
      </pc:sldChg>
      <pc:sldChg chg="modSp new mod">
        <pc:chgData name="James Wright" userId="f054c0944d890c26" providerId="LiveId" clId="{0C99DE98-8DE6-4D57-A63C-F5816B1EC359}" dt="2023-01-13T12:52:36.641" v="9436" actId="14100"/>
        <pc:sldMkLst>
          <pc:docMk/>
          <pc:sldMk cId="1013285397" sldId="264"/>
        </pc:sldMkLst>
        <pc:spChg chg="mod">
          <ac:chgData name="James Wright" userId="f054c0944d890c26" providerId="LiveId" clId="{0C99DE98-8DE6-4D57-A63C-F5816B1EC359}" dt="2023-01-10T15:34:44.047" v="249" actId="20577"/>
          <ac:spMkLst>
            <pc:docMk/>
            <pc:sldMk cId="1013285397" sldId="264"/>
            <ac:spMk id="2" creationId="{58DC3417-0945-AB21-4780-40C57B73E814}"/>
          </ac:spMkLst>
        </pc:spChg>
        <pc:spChg chg="mod">
          <ac:chgData name="James Wright" userId="f054c0944d890c26" providerId="LiveId" clId="{0C99DE98-8DE6-4D57-A63C-F5816B1EC359}" dt="2023-01-13T12:52:36.641" v="9436" actId="14100"/>
          <ac:spMkLst>
            <pc:docMk/>
            <pc:sldMk cId="1013285397" sldId="264"/>
            <ac:spMk id="3" creationId="{E84090C9-F6C1-9949-5516-5D575CE0B170}"/>
          </ac:spMkLst>
        </pc:spChg>
      </pc:sldChg>
      <pc:sldChg chg="addSp delSp modSp new mod setBg">
        <pc:chgData name="James Wright" userId="f054c0944d890c26" providerId="LiveId" clId="{0C99DE98-8DE6-4D57-A63C-F5816B1EC359}" dt="2023-01-15T15:42:40.425" v="10020" actId="20577"/>
        <pc:sldMkLst>
          <pc:docMk/>
          <pc:sldMk cId="1393366147" sldId="265"/>
        </pc:sldMkLst>
        <pc:spChg chg="mod">
          <ac:chgData name="James Wright" userId="f054c0944d890c26" providerId="LiveId" clId="{0C99DE98-8DE6-4D57-A63C-F5816B1EC359}" dt="2023-01-15T15:39:42.945" v="9983" actId="26606"/>
          <ac:spMkLst>
            <pc:docMk/>
            <pc:sldMk cId="1393366147" sldId="265"/>
            <ac:spMk id="2" creationId="{A98D78B9-794F-1477-AC2B-C8D4051E9E86}"/>
          </ac:spMkLst>
        </pc:spChg>
        <pc:spChg chg="mod">
          <ac:chgData name="James Wright" userId="f054c0944d890c26" providerId="LiveId" clId="{0C99DE98-8DE6-4D57-A63C-F5816B1EC359}" dt="2023-01-15T15:42:40.425" v="10020" actId="20577"/>
          <ac:spMkLst>
            <pc:docMk/>
            <pc:sldMk cId="1393366147" sldId="265"/>
            <ac:spMk id="3" creationId="{B89D704D-F422-65FC-BAA4-098FF6E7B6C7}"/>
          </ac:spMkLst>
        </pc:spChg>
        <pc:spChg chg="add">
          <ac:chgData name="James Wright" userId="f054c0944d890c26" providerId="LiveId" clId="{0C99DE98-8DE6-4D57-A63C-F5816B1EC359}" dt="2023-01-15T15:39:42.945" v="9983" actId="26606"/>
          <ac:spMkLst>
            <pc:docMk/>
            <pc:sldMk cId="1393366147" sldId="265"/>
            <ac:spMk id="10" creationId="{9427AF5F-9A0E-42B7-A252-FD64C9885F9C}"/>
          </ac:spMkLst>
        </pc:spChg>
        <pc:picChg chg="add del mod">
          <ac:chgData name="James Wright" userId="f054c0944d890c26" providerId="LiveId" clId="{0C99DE98-8DE6-4D57-A63C-F5816B1EC359}" dt="2023-01-15T15:41:46.855" v="9988" actId="478"/>
          <ac:picMkLst>
            <pc:docMk/>
            <pc:sldMk cId="1393366147" sldId="265"/>
            <ac:picMk id="5" creationId="{E10C8AEF-D920-3189-2332-C62FC9D4DE31}"/>
          </ac:picMkLst>
        </pc:picChg>
        <pc:picChg chg="add mod">
          <ac:chgData name="James Wright" userId="f054c0944d890c26" providerId="LiveId" clId="{0C99DE98-8DE6-4D57-A63C-F5816B1EC359}" dt="2023-01-15T15:42:16.881" v="9997" actId="1076"/>
          <ac:picMkLst>
            <pc:docMk/>
            <pc:sldMk cId="1393366147" sldId="265"/>
            <ac:picMk id="7" creationId="{81BC5275-0593-C0CD-96CC-E4B65072F493}"/>
          </ac:picMkLst>
        </pc:picChg>
      </pc:sldChg>
      <pc:sldChg chg="addSp delSp modSp new mod setBg">
        <pc:chgData name="James Wright" userId="f054c0944d890c26" providerId="LiveId" clId="{0C99DE98-8DE6-4D57-A63C-F5816B1EC359}" dt="2023-01-15T15:55:06.385" v="10094" actId="20577"/>
        <pc:sldMkLst>
          <pc:docMk/>
          <pc:sldMk cId="2096607532" sldId="266"/>
        </pc:sldMkLst>
        <pc:spChg chg="mod">
          <ac:chgData name="James Wright" userId="f054c0944d890c26" providerId="LiveId" clId="{0C99DE98-8DE6-4D57-A63C-F5816B1EC359}" dt="2023-01-15T15:53:16.280" v="10030" actId="26606"/>
          <ac:spMkLst>
            <pc:docMk/>
            <pc:sldMk cId="2096607532" sldId="266"/>
            <ac:spMk id="2" creationId="{A49572C2-5F75-936D-08BD-FC93660631DB}"/>
          </ac:spMkLst>
        </pc:spChg>
        <pc:spChg chg="mod">
          <ac:chgData name="James Wright" userId="f054c0944d890c26" providerId="LiveId" clId="{0C99DE98-8DE6-4D57-A63C-F5816B1EC359}" dt="2023-01-15T15:55:06.385" v="10094" actId="20577"/>
          <ac:spMkLst>
            <pc:docMk/>
            <pc:sldMk cId="2096607532" sldId="266"/>
            <ac:spMk id="3" creationId="{D5837F6E-8B20-1C5D-01BC-67B22D5A6D52}"/>
          </ac:spMkLst>
        </pc:spChg>
        <pc:spChg chg="add del">
          <ac:chgData name="James Wright" userId="f054c0944d890c26" providerId="LiveId" clId="{0C99DE98-8DE6-4D57-A63C-F5816B1EC359}" dt="2023-01-15T15:53:16.280" v="10030" actId="26606"/>
          <ac:spMkLst>
            <pc:docMk/>
            <pc:sldMk cId="2096607532" sldId="266"/>
            <ac:spMk id="11" creationId="{32AEEBC8-9D30-42EF-95F2-386C2653FBF0}"/>
          </ac:spMkLst>
        </pc:spChg>
        <pc:spChg chg="add del">
          <ac:chgData name="James Wright" userId="f054c0944d890c26" providerId="LiveId" clId="{0C99DE98-8DE6-4D57-A63C-F5816B1EC359}" dt="2023-01-15T15:53:16.280" v="10030" actId="26606"/>
          <ac:spMkLst>
            <pc:docMk/>
            <pc:sldMk cId="2096607532" sldId="266"/>
            <ac:spMk id="13" creationId="{2E92FA66-67D7-4CB4-94D3-E643A9AD4757}"/>
          </ac:spMkLst>
        </pc:spChg>
        <pc:graphicFrameChg chg="add del mod">
          <ac:chgData name="James Wright" userId="f054c0944d890c26" providerId="LiveId" clId="{0C99DE98-8DE6-4D57-A63C-F5816B1EC359}" dt="2023-01-15T15:52:16.697" v="10022"/>
          <ac:graphicFrameMkLst>
            <pc:docMk/>
            <pc:sldMk cId="2096607532" sldId="266"/>
            <ac:graphicFrameMk id="4" creationId="{AEC4B0B7-C77B-38ED-69A5-673F6010D225}"/>
          </ac:graphicFrameMkLst>
        </pc:graphicFrameChg>
        <pc:graphicFrameChg chg="add del modGraphic">
          <ac:chgData name="James Wright" userId="f054c0944d890c26" providerId="LiveId" clId="{0C99DE98-8DE6-4D57-A63C-F5816B1EC359}" dt="2023-01-15T15:52:43.645" v="10025" actId="478"/>
          <ac:graphicFrameMkLst>
            <pc:docMk/>
            <pc:sldMk cId="2096607532" sldId="266"/>
            <ac:graphicFrameMk id="5" creationId="{E5A892ED-76A0-8190-3563-5D15625494D5}"/>
          </ac:graphicFrameMkLst>
        </pc:graphicFrameChg>
        <pc:graphicFrameChg chg="add mod modGraphic">
          <ac:chgData name="James Wright" userId="f054c0944d890c26" providerId="LiveId" clId="{0C99DE98-8DE6-4D57-A63C-F5816B1EC359}" dt="2023-01-15T15:54:32.039" v="10041" actId="1076"/>
          <ac:graphicFrameMkLst>
            <pc:docMk/>
            <pc:sldMk cId="2096607532" sldId="266"/>
            <ac:graphicFrameMk id="6" creationId="{CCDE20E8-18BE-C1C1-092C-01DE876C788F}"/>
          </ac:graphicFrameMkLst>
        </pc:graphicFrameChg>
      </pc:sldChg>
      <pc:sldChg chg="modSp new mod">
        <pc:chgData name="James Wright" userId="f054c0944d890c26" providerId="LiveId" clId="{0C99DE98-8DE6-4D57-A63C-F5816B1EC359}" dt="2023-01-11T15:54:53.071" v="4725" actId="20577"/>
        <pc:sldMkLst>
          <pc:docMk/>
          <pc:sldMk cId="1717506598" sldId="267"/>
        </pc:sldMkLst>
        <pc:spChg chg="mod">
          <ac:chgData name="James Wright" userId="f054c0944d890c26" providerId="LiveId" clId="{0C99DE98-8DE6-4D57-A63C-F5816B1EC359}" dt="2023-01-10T15:38:55.508" v="382" actId="20577"/>
          <ac:spMkLst>
            <pc:docMk/>
            <pc:sldMk cId="1717506598" sldId="267"/>
            <ac:spMk id="2" creationId="{8E5D3E62-4128-408F-819D-ABCE223D3ADE}"/>
          </ac:spMkLst>
        </pc:spChg>
        <pc:spChg chg="mod">
          <ac:chgData name="James Wright" userId="f054c0944d890c26" providerId="LiveId" clId="{0C99DE98-8DE6-4D57-A63C-F5816B1EC359}" dt="2023-01-11T15:54:53.071" v="4725" actId="20577"/>
          <ac:spMkLst>
            <pc:docMk/>
            <pc:sldMk cId="1717506598" sldId="267"/>
            <ac:spMk id="3" creationId="{FB0747AA-41AD-F107-59DE-5CF2DBC7A527}"/>
          </ac:spMkLst>
        </pc:spChg>
      </pc:sldChg>
      <pc:sldChg chg="modSp new mod">
        <pc:chgData name="James Wright" userId="f054c0944d890c26" providerId="LiveId" clId="{0C99DE98-8DE6-4D57-A63C-F5816B1EC359}" dt="2023-01-11T16:08:43.940" v="5030" actId="20577"/>
        <pc:sldMkLst>
          <pc:docMk/>
          <pc:sldMk cId="1369034260" sldId="268"/>
        </pc:sldMkLst>
        <pc:spChg chg="mod">
          <ac:chgData name="James Wright" userId="f054c0944d890c26" providerId="LiveId" clId="{0C99DE98-8DE6-4D57-A63C-F5816B1EC359}" dt="2023-01-10T15:41:52.577" v="402" actId="20577"/>
          <ac:spMkLst>
            <pc:docMk/>
            <pc:sldMk cId="1369034260" sldId="268"/>
            <ac:spMk id="2" creationId="{198CA392-60FA-CD28-E169-B5DC909734F3}"/>
          </ac:spMkLst>
        </pc:spChg>
        <pc:spChg chg="mod">
          <ac:chgData name="James Wright" userId="f054c0944d890c26" providerId="LiveId" clId="{0C99DE98-8DE6-4D57-A63C-F5816B1EC359}" dt="2023-01-11T16:08:43.940" v="5030" actId="20577"/>
          <ac:spMkLst>
            <pc:docMk/>
            <pc:sldMk cId="1369034260" sldId="268"/>
            <ac:spMk id="3" creationId="{75F589C6-8556-C4BA-4CA4-8A6AAC5ADD43}"/>
          </ac:spMkLst>
        </pc:spChg>
      </pc:sldChg>
      <pc:sldChg chg="modSp new mod">
        <pc:chgData name="James Wright" userId="f054c0944d890c26" providerId="LiveId" clId="{0C99DE98-8DE6-4D57-A63C-F5816B1EC359}" dt="2023-01-13T13:08:38.970" v="9670" actId="20577"/>
        <pc:sldMkLst>
          <pc:docMk/>
          <pc:sldMk cId="2574275387" sldId="269"/>
        </pc:sldMkLst>
        <pc:spChg chg="mod">
          <ac:chgData name="James Wright" userId="f054c0944d890c26" providerId="LiveId" clId="{0C99DE98-8DE6-4D57-A63C-F5816B1EC359}" dt="2023-01-10T15:42:40.024" v="433" actId="20577"/>
          <ac:spMkLst>
            <pc:docMk/>
            <pc:sldMk cId="2574275387" sldId="269"/>
            <ac:spMk id="2" creationId="{D5E24F29-97A8-8C92-0723-244FD5F36B58}"/>
          </ac:spMkLst>
        </pc:spChg>
        <pc:spChg chg="mod">
          <ac:chgData name="James Wright" userId="f054c0944d890c26" providerId="LiveId" clId="{0C99DE98-8DE6-4D57-A63C-F5816B1EC359}" dt="2023-01-13T13:08:38.970" v="9670" actId="20577"/>
          <ac:spMkLst>
            <pc:docMk/>
            <pc:sldMk cId="2574275387" sldId="269"/>
            <ac:spMk id="3" creationId="{2D9BE1D1-D2B5-36F3-9F29-3487781200DD}"/>
          </ac:spMkLst>
        </pc:spChg>
      </pc:sldChg>
      <pc:sldChg chg="modSp new mod">
        <pc:chgData name="James Wright" userId="f054c0944d890c26" providerId="LiveId" clId="{0C99DE98-8DE6-4D57-A63C-F5816B1EC359}" dt="2023-01-12T12:49:43.960" v="5592" actId="20577"/>
        <pc:sldMkLst>
          <pc:docMk/>
          <pc:sldMk cId="3071413560" sldId="270"/>
        </pc:sldMkLst>
        <pc:spChg chg="mod">
          <ac:chgData name="James Wright" userId="f054c0944d890c26" providerId="LiveId" clId="{0C99DE98-8DE6-4D57-A63C-F5816B1EC359}" dt="2023-01-10T15:43:21.230" v="456" actId="20577"/>
          <ac:spMkLst>
            <pc:docMk/>
            <pc:sldMk cId="3071413560" sldId="270"/>
            <ac:spMk id="2" creationId="{D907756C-F6AC-BFBF-E491-29DFA6234947}"/>
          </ac:spMkLst>
        </pc:spChg>
        <pc:spChg chg="mod">
          <ac:chgData name="James Wright" userId="f054c0944d890c26" providerId="LiveId" clId="{0C99DE98-8DE6-4D57-A63C-F5816B1EC359}" dt="2023-01-12T12:49:43.960" v="5592" actId="20577"/>
          <ac:spMkLst>
            <pc:docMk/>
            <pc:sldMk cId="3071413560" sldId="270"/>
            <ac:spMk id="3" creationId="{B242EAA1-8BD6-F098-2446-05D8169B7785}"/>
          </ac:spMkLst>
        </pc:spChg>
      </pc:sldChg>
      <pc:sldChg chg="modSp new mod">
        <pc:chgData name="James Wright" userId="f054c0944d890c26" providerId="LiveId" clId="{0C99DE98-8DE6-4D57-A63C-F5816B1EC359}" dt="2023-01-13T13:12:02.692" v="9711" actId="20577"/>
        <pc:sldMkLst>
          <pc:docMk/>
          <pc:sldMk cId="2559823873" sldId="271"/>
        </pc:sldMkLst>
        <pc:spChg chg="mod">
          <ac:chgData name="James Wright" userId="f054c0944d890c26" providerId="LiveId" clId="{0C99DE98-8DE6-4D57-A63C-F5816B1EC359}" dt="2023-01-10T15:44:10.759" v="486" actId="20577"/>
          <ac:spMkLst>
            <pc:docMk/>
            <pc:sldMk cId="2559823873" sldId="271"/>
            <ac:spMk id="2" creationId="{81A1779C-E42E-A9A8-8D9F-F71AF5BC9EFB}"/>
          </ac:spMkLst>
        </pc:spChg>
        <pc:spChg chg="mod">
          <ac:chgData name="James Wright" userId="f054c0944d890c26" providerId="LiveId" clId="{0C99DE98-8DE6-4D57-A63C-F5816B1EC359}" dt="2023-01-13T13:12:02.692" v="9711" actId="20577"/>
          <ac:spMkLst>
            <pc:docMk/>
            <pc:sldMk cId="2559823873" sldId="271"/>
            <ac:spMk id="3" creationId="{06DDDB29-9FFF-F0F2-DB17-80F4AC62ACA2}"/>
          </ac:spMkLst>
        </pc:spChg>
      </pc:sldChg>
      <pc:sldChg chg="addSp modSp new add del mod">
        <pc:chgData name="James Wright" userId="f054c0944d890c26" providerId="LiveId" clId="{0C99DE98-8DE6-4D57-A63C-F5816B1EC359}" dt="2023-01-15T16:14:01.521" v="10239" actId="1076"/>
        <pc:sldMkLst>
          <pc:docMk/>
          <pc:sldMk cId="2412818854" sldId="272"/>
        </pc:sldMkLst>
        <pc:spChg chg="mod">
          <ac:chgData name="James Wright" userId="f054c0944d890c26" providerId="LiveId" clId="{0C99DE98-8DE6-4D57-A63C-F5816B1EC359}" dt="2023-01-12T13:05:09.430" v="6079" actId="20577"/>
          <ac:spMkLst>
            <pc:docMk/>
            <pc:sldMk cId="2412818854" sldId="272"/>
            <ac:spMk id="2" creationId="{063E6A87-5C49-4C27-7852-502B58F89EB9}"/>
          </ac:spMkLst>
        </pc:spChg>
        <pc:spChg chg="mod">
          <ac:chgData name="James Wright" userId="f054c0944d890c26" providerId="LiveId" clId="{0C99DE98-8DE6-4D57-A63C-F5816B1EC359}" dt="2023-01-15T16:08:15.598" v="10172" actId="1076"/>
          <ac:spMkLst>
            <pc:docMk/>
            <pc:sldMk cId="2412818854" sldId="272"/>
            <ac:spMk id="3" creationId="{A74DA518-E4D5-B512-73E7-5922940BB216}"/>
          </ac:spMkLst>
        </pc:spChg>
        <pc:spChg chg="add mod">
          <ac:chgData name="James Wright" userId="f054c0944d890c26" providerId="LiveId" clId="{0C99DE98-8DE6-4D57-A63C-F5816B1EC359}" dt="2023-01-15T16:14:01.521" v="10239" actId="1076"/>
          <ac:spMkLst>
            <pc:docMk/>
            <pc:sldMk cId="2412818854" sldId="272"/>
            <ac:spMk id="8" creationId="{83420E3E-95A3-F529-2ADC-226D1FE3CF58}"/>
          </ac:spMkLst>
        </pc:spChg>
        <pc:picChg chg="add mod">
          <ac:chgData name="James Wright" userId="f054c0944d890c26" providerId="LiveId" clId="{0C99DE98-8DE6-4D57-A63C-F5816B1EC359}" dt="2023-01-15T16:08:29.537" v="10176" actId="1076"/>
          <ac:picMkLst>
            <pc:docMk/>
            <pc:sldMk cId="2412818854" sldId="272"/>
            <ac:picMk id="5" creationId="{C642437C-E02D-27E7-E4D9-ABFC02287B6D}"/>
          </ac:picMkLst>
        </pc:picChg>
        <pc:picChg chg="add mod">
          <ac:chgData name="James Wright" userId="f054c0944d890c26" providerId="LiveId" clId="{0C99DE98-8DE6-4D57-A63C-F5816B1EC359}" dt="2023-01-15T16:08:24.859" v="10175" actId="1076"/>
          <ac:picMkLst>
            <pc:docMk/>
            <pc:sldMk cId="2412818854" sldId="272"/>
            <ac:picMk id="7" creationId="{F639DA67-F560-A1B7-8D52-A0DA2AE7C5F1}"/>
          </ac:picMkLst>
        </pc:picChg>
      </pc:sldChg>
      <pc:sldChg chg="modSp new del mod">
        <pc:chgData name="James Wright" userId="f054c0944d890c26" providerId="LiveId" clId="{0C99DE98-8DE6-4D57-A63C-F5816B1EC359}" dt="2023-01-15T16:11:21.938" v="10193" actId="2696"/>
        <pc:sldMkLst>
          <pc:docMk/>
          <pc:sldMk cId="1908810574" sldId="273"/>
        </pc:sldMkLst>
        <pc:spChg chg="mod">
          <ac:chgData name="James Wright" userId="f054c0944d890c26" providerId="LiveId" clId="{0C99DE98-8DE6-4D57-A63C-F5816B1EC359}" dt="2023-01-12T13:07:34.995" v="6091" actId="20577"/>
          <ac:spMkLst>
            <pc:docMk/>
            <pc:sldMk cId="1908810574" sldId="273"/>
            <ac:spMk id="2" creationId="{8468D59F-8790-1D64-AB22-19D71DF20041}"/>
          </ac:spMkLst>
        </pc:spChg>
        <pc:spChg chg="mod">
          <ac:chgData name="James Wright" userId="f054c0944d890c26" providerId="LiveId" clId="{0C99DE98-8DE6-4D57-A63C-F5816B1EC359}" dt="2023-01-15T16:08:55.893" v="10177" actId="14100"/>
          <ac:spMkLst>
            <pc:docMk/>
            <pc:sldMk cId="1908810574" sldId="273"/>
            <ac:spMk id="3" creationId="{B438F288-57BF-20EE-3855-219B0729BDF4}"/>
          </ac:spMkLst>
        </pc:spChg>
      </pc:sldChg>
      <pc:sldChg chg="modSp add del mod">
        <pc:chgData name="James Wright" userId="f054c0944d890c26" providerId="LiveId" clId="{0C99DE98-8DE6-4D57-A63C-F5816B1EC359}" dt="2023-01-15T16:14:20.481" v="10241" actId="2696"/>
        <pc:sldMkLst>
          <pc:docMk/>
          <pc:sldMk cId="824347567" sldId="274"/>
        </pc:sldMkLst>
        <pc:spChg chg="mod">
          <ac:chgData name="James Wright" userId="f054c0944d890c26" providerId="LiveId" clId="{0C99DE98-8DE6-4D57-A63C-F5816B1EC359}" dt="2023-01-12T13:08:57.680" v="6102" actId="20577"/>
          <ac:spMkLst>
            <pc:docMk/>
            <pc:sldMk cId="824347567" sldId="274"/>
            <ac:spMk id="2" creationId="{8468D59F-8790-1D64-AB22-19D71DF20041}"/>
          </ac:spMkLst>
        </pc:spChg>
        <pc:spChg chg="mod">
          <ac:chgData name="James Wright" userId="f054c0944d890c26" providerId="LiveId" clId="{0C99DE98-8DE6-4D57-A63C-F5816B1EC359}" dt="2023-01-12T13:15:33.677" v="6354"/>
          <ac:spMkLst>
            <pc:docMk/>
            <pc:sldMk cId="824347567" sldId="274"/>
            <ac:spMk id="3" creationId="{B438F288-57BF-20EE-3855-219B0729BDF4}"/>
          </ac:spMkLst>
        </pc:spChg>
      </pc:sldChg>
      <pc:sldChg chg="modSp new mod">
        <pc:chgData name="James Wright" userId="f054c0944d890c26" providerId="LiveId" clId="{0C99DE98-8DE6-4D57-A63C-F5816B1EC359}" dt="2023-01-15T16:21:05.903" v="10343" actId="12"/>
        <pc:sldMkLst>
          <pc:docMk/>
          <pc:sldMk cId="3594013118" sldId="275"/>
        </pc:sldMkLst>
        <pc:spChg chg="mod">
          <ac:chgData name="James Wright" userId="f054c0944d890c26" providerId="LiveId" clId="{0C99DE98-8DE6-4D57-A63C-F5816B1EC359}" dt="2023-01-10T15:50:33.399" v="558" actId="20577"/>
          <ac:spMkLst>
            <pc:docMk/>
            <pc:sldMk cId="3594013118" sldId="275"/>
            <ac:spMk id="2" creationId="{97F5425E-C5B8-5809-4798-F29EB4BDBFF3}"/>
          </ac:spMkLst>
        </pc:spChg>
        <pc:spChg chg="mod">
          <ac:chgData name="James Wright" userId="f054c0944d890c26" providerId="LiveId" clId="{0C99DE98-8DE6-4D57-A63C-F5816B1EC359}" dt="2023-01-15T16:21:05.903" v="10343" actId="12"/>
          <ac:spMkLst>
            <pc:docMk/>
            <pc:sldMk cId="3594013118" sldId="275"/>
            <ac:spMk id="3" creationId="{00807653-A9C0-6DFF-0EB0-82A4B0831BD2}"/>
          </ac:spMkLst>
        </pc:spChg>
      </pc:sldChg>
      <pc:sldChg chg="modSp new mod">
        <pc:chgData name="James Wright" userId="f054c0944d890c26" providerId="LiveId" clId="{0C99DE98-8DE6-4D57-A63C-F5816B1EC359}" dt="2023-01-12T13:25:14.507" v="6620" actId="20577"/>
        <pc:sldMkLst>
          <pc:docMk/>
          <pc:sldMk cId="2517951729" sldId="276"/>
        </pc:sldMkLst>
        <pc:spChg chg="mod">
          <ac:chgData name="James Wright" userId="f054c0944d890c26" providerId="LiveId" clId="{0C99DE98-8DE6-4D57-A63C-F5816B1EC359}" dt="2023-01-10T15:50:51.221" v="582" actId="20577"/>
          <ac:spMkLst>
            <pc:docMk/>
            <pc:sldMk cId="2517951729" sldId="276"/>
            <ac:spMk id="2" creationId="{D7457CA3-8837-BB62-62B8-08AF5EF16F12}"/>
          </ac:spMkLst>
        </pc:spChg>
        <pc:spChg chg="mod">
          <ac:chgData name="James Wright" userId="f054c0944d890c26" providerId="LiveId" clId="{0C99DE98-8DE6-4D57-A63C-F5816B1EC359}" dt="2023-01-12T13:25:14.507" v="6620" actId="20577"/>
          <ac:spMkLst>
            <pc:docMk/>
            <pc:sldMk cId="2517951729" sldId="276"/>
            <ac:spMk id="3" creationId="{D0109D9D-4F5A-4E15-B7C6-8472012EDFB8}"/>
          </ac:spMkLst>
        </pc:spChg>
      </pc:sldChg>
      <pc:sldChg chg="addSp modSp new mod">
        <pc:chgData name="James Wright" userId="f054c0944d890c26" providerId="LiveId" clId="{0C99DE98-8DE6-4D57-A63C-F5816B1EC359}" dt="2023-01-15T16:49:53.406" v="10503" actId="20577"/>
        <pc:sldMkLst>
          <pc:docMk/>
          <pc:sldMk cId="1300991717" sldId="277"/>
        </pc:sldMkLst>
        <pc:spChg chg="mod">
          <ac:chgData name="James Wright" userId="f054c0944d890c26" providerId="LiveId" clId="{0C99DE98-8DE6-4D57-A63C-F5816B1EC359}" dt="2023-01-10T15:52:23.452" v="630" actId="20577"/>
          <ac:spMkLst>
            <pc:docMk/>
            <pc:sldMk cId="1300991717" sldId="277"/>
            <ac:spMk id="2" creationId="{5EFEEFFD-A67B-D646-E739-A3628FF6FF3F}"/>
          </ac:spMkLst>
        </pc:spChg>
        <pc:spChg chg="mod">
          <ac:chgData name="James Wright" userId="f054c0944d890c26" providerId="LiveId" clId="{0C99DE98-8DE6-4D57-A63C-F5816B1EC359}" dt="2023-01-15T16:49:53.406" v="10503" actId="20577"/>
          <ac:spMkLst>
            <pc:docMk/>
            <pc:sldMk cId="1300991717" sldId="277"/>
            <ac:spMk id="3" creationId="{C48601E4-0CE5-4FC6-16C7-AA14D8CABCBF}"/>
          </ac:spMkLst>
        </pc:spChg>
        <pc:picChg chg="add mod">
          <ac:chgData name="James Wright" userId="f054c0944d890c26" providerId="LiveId" clId="{0C99DE98-8DE6-4D57-A63C-F5816B1EC359}" dt="2023-01-15T16:48:41.291" v="10434" actId="14100"/>
          <ac:picMkLst>
            <pc:docMk/>
            <pc:sldMk cId="1300991717" sldId="277"/>
            <ac:picMk id="5" creationId="{28289206-282E-04FA-8775-B7FE824955A7}"/>
          </ac:picMkLst>
        </pc:picChg>
        <pc:picChg chg="add mod">
          <ac:chgData name="James Wright" userId="f054c0944d890c26" providerId="LiveId" clId="{0C99DE98-8DE6-4D57-A63C-F5816B1EC359}" dt="2023-01-15T16:48:22.541" v="10430" actId="1076"/>
          <ac:picMkLst>
            <pc:docMk/>
            <pc:sldMk cId="1300991717" sldId="277"/>
            <ac:picMk id="7" creationId="{94533F1C-822F-8B33-E294-91E0701C7EEC}"/>
          </ac:picMkLst>
        </pc:picChg>
      </pc:sldChg>
      <pc:sldChg chg="addSp delSp modSp new mod modNotesTx">
        <pc:chgData name="James Wright" userId="f054c0944d890c26" providerId="LiveId" clId="{0C99DE98-8DE6-4D57-A63C-F5816B1EC359}" dt="2023-01-16T16:06:01.699" v="10991" actId="20577"/>
        <pc:sldMkLst>
          <pc:docMk/>
          <pc:sldMk cId="536444900" sldId="278"/>
        </pc:sldMkLst>
        <pc:spChg chg="mod">
          <ac:chgData name="James Wright" userId="f054c0944d890c26" providerId="LiveId" clId="{0C99DE98-8DE6-4D57-A63C-F5816B1EC359}" dt="2023-01-10T15:53:06.228" v="671" actId="20577"/>
          <ac:spMkLst>
            <pc:docMk/>
            <pc:sldMk cId="536444900" sldId="278"/>
            <ac:spMk id="2" creationId="{7317DBCD-D5CC-FCF9-262D-4E03129082C0}"/>
          </ac:spMkLst>
        </pc:spChg>
        <pc:spChg chg="mod">
          <ac:chgData name="James Wright" userId="f054c0944d890c26" providerId="LiveId" clId="{0C99DE98-8DE6-4D57-A63C-F5816B1EC359}" dt="2023-01-16T16:06:01.699" v="10991" actId="20577"/>
          <ac:spMkLst>
            <pc:docMk/>
            <pc:sldMk cId="536444900" sldId="278"/>
            <ac:spMk id="3" creationId="{3E012FA5-3772-E613-361E-BD932E71468E}"/>
          </ac:spMkLst>
        </pc:spChg>
        <pc:picChg chg="add mod">
          <ac:chgData name="James Wright" userId="f054c0944d890c26" providerId="LiveId" clId="{0C99DE98-8DE6-4D57-A63C-F5816B1EC359}" dt="2023-01-16T16:05:05.401" v="10942" actId="1076"/>
          <ac:picMkLst>
            <pc:docMk/>
            <pc:sldMk cId="536444900" sldId="278"/>
            <ac:picMk id="5" creationId="{5AA532FA-82B4-084C-BF82-C5F8667B7331}"/>
          </ac:picMkLst>
        </pc:picChg>
        <pc:picChg chg="add del mod">
          <ac:chgData name="James Wright" userId="f054c0944d890c26" providerId="LiveId" clId="{0C99DE98-8DE6-4D57-A63C-F5816B1EC359}" dt="2023-01-16T16:04:58.781" v="10941" actId="478"/>
          <ac:picMkLst>
            <pc:docMk/>
            <pc:sldMk cId="536444900" sldId="278"/>
            <ac:picMk id="7" creationId="{5F8C75C3-1F0C-DE08-BFBB-442ED6C70819}"/>
          </ac:picMkLst>
        </pc:picChg>
      </pc:sldChg>
      <pc:sldChg chg="modSp new mod">
        <pc:chgData name="James Wright" userId="f054c0944d890c26" providerId="LiveId" clId="{0C99DE98-8DE6-4D57-A63C-F5816B1EC359}" dt="2023-01-15T16:21:52.065" v="10373" actId="114"/>
        <pc:sldMkLst>
          <pc:docMk/>
          <pc:sldMk cId="3913646603" sldId="279"/>
        </pc:sldMkLst>
        <pc:spChg chg="mod">
          <ac:chgData name="James Wright" userId="f054c0944d890c26" providerId="LiveId" clId="{0C99DE98-8DE6-4D57-A63C-F5816B1EC359}" dt="2023-01-10T15:55:57.084" v="778" actId="20577"/>
          <ac:spMkLst>
            <pc:docMk/>
            <pc:sldMk cId="3913646603" sldId="279"/>
            <ac:spMk id="2" creationId="{7C52E5FC-F429-2B87-34B3-3C43ACD17451}"/>
          </ac:spMkLst>
        </pc:spChg>
        <pc:spChg chg="mod">
          <ac:chgData name="James Wright" userId="f054c0944d890c26" providerId="LiveId" clId="{0C99DE98-8DE6-4D57-A63C-F5816B1EC359}" dt="2023-01-15T16:21:52.065" v="10373" actId="114"/>
          <ac:spMkLst>
            <pc:docMk/>
            <pc:sldMk cId="3913646603" sldId="279"/>
            <ac:spMk id="3" creationId="{D1C45467-D4F6-311C-2953-DCB22EA71949}"/>
          </ac:spMkLst>
        </pc:spChg>
      </pc:sldChg>
      <pc:sldChg chg="addSp modSp new mod modNotesTx">
        <pc:chgData name="James Wright" userId="f054c0944d890c26" providerId="LiveId" clId="{0C99DE98-8DE6-4D57-A63C-F5816B1EC359}" dt="2023-01-15T16:57:16.759" v="10539" actId="20577"/>
        <pc:sldMkLst>
          <pc:docMk/>
          <pc:sldMk cId="2114134235" sldId="280"/>
        </pc:sldMkLst>
        <pc:spChg chg="mod">
          <ac:chgData name="James Wright" userId="f054c0944d890c26" providerId="LiveId" clId="{0C99DE98-8DE6-4D57-A63C-F5816B1EC359}" dt="2023-01-10T15:56:34.411" v="816" actId="20577"/>
          <ac:spMkLst>
            <pc:docMk/>
            <pc:sldMk cId="2114134235" sldId="280"/>
            <ac:spMk id="2" creationId="{BB8709A6-9491-5EFB-6D02-3292CB81B955}"/>
          </ac:spMkLst>
        </pc:spChg>
        <pc:spChg chg="mod">
          <ac:chgData name="James Wright" userId="f054c0944d890c26" providerId="LiveId" clId="{0C99DE98-8DE6-4D57-A63C-F5816B1EC359}" dt="2023-01-15T16:57:16.759" v="10539" actId="20577"/>
          <ac:spMkLst>
            <pc:docMk/>
            <pc:sldMk cId="2114134235" sldId="280"/>
            <ac:spMk id="3" creationId="{0D702650-203F-D1FB-026C-9F72FC777E17}"/>
          </ac:spMkLst>
        </pc:spChg>
        <pc:picChg chg="add mod">
          <ac:chgData name="James Wright" userId="f054c0944d890c26" providerId="LiveId" clId="{0C99DE98-8DE6-4D57-A63C-F5816B1EC359}" dt="2023-01-15T16:57:10.790" v="10537" actId="14100"/>
          <ac:picMkLst>
            <pc:docMk/>
            <pc:sldMk cId="2114134235" sldId="280"/>
            <ac:picMk id="5" creationId="{D4639E4D-9472-DB4E-E848-A62527696731}"/>
          </ac:picMkLst>
        </pc:picChg>
      </pc:sldChg>
      <pc:sldChg chg="modSp new mod">
        <pc:chgData name="James Wright" userId="f054c0944d890c26" providerId="LiveId" clId="{0C99DE98-8DE6-4D57-A63C-F5816B1EC359}" dt="2023-01-16T14:45:34.547" v="10936" actId="20577"/>
        <pc:sldMkLst>
          <pc:docMk/>
          <pc:sldMk cId="3096281651" sldId="281"/>
        </pc:sldMkLst>
        <pc:spChg chg="mod">
          <ac:chgData name="James Wright" userId="f054c0944d890c26" providerId="LiveId" clId="{0C99DE98-8DE6-4D57-A63C-F5816B1EC359}" dt="2023-01-10T15:58:42.783" v="855" actId="20577"/>
          <ac:spMkLst>
            <pc:docMk/>
            <pc:sldMk cId="3096281651" sldId="281"/>
            <ac:spMk id="2" creationId="{37AACFC9-879D-8760-5DE9-E52AAE67CC9C}"/>
          </ac:spMkLst>
        </pc:spChg>
        <pc:spChg chg="mod">
          <ac:chgData name="James Wright" userId="f054c0944d890c26" providerId="LiveId" clId="{0C99DE98-8DE6-4D57-A63C-F5816B1EC359}" dt="2023-01-16T14:45:34.547" v="10936" actId="20577"/>
          <ac:spMkLst>
            <pc:docMk/>
            <pc:sldMk cId="3096281651" sldId="281"/>
            <ac:spMk id="3" creationId="{9787D0E7-B74D-EECB-0AD9-37F99B00A3BD}"/>
          </ac:spMkLst>
        </pc:spChg>
      </pc:sldChg>
      <pc:sldChg chg="modSp new mod">
        <pc:chgData name="James Wright" userId="f054c0944d890c26" providerId="LiveId" clId="{0C99DE98-8DE6-4D57-A63C-F5816B1EC359}" dt="2023-01-16T14:49:42.707" v="10938" actId="20577"/>
        <pc:sldMkLst>
          <pc:docMk/>
          <pc:sldMk cId="4134838363" sldId="282"/>
        </pc:sldMkLst>
        <pc:spChg chg="mod">
          <ac:chgData name="James Wright" userId="f054c0944d890c26" providerId="LiveId" clId="{0C99DE98-8DE6-4D57-A63C-F5816B1EC359}" dt="2023-01-10T15:59:07.821" v="882" actId="20577"/>
          <ac:spMkLst>
            <pc:docMk/>
            <pc:sldMk cId="4134838363" sldId="282"/>
            <ac:spMk id="2" creationId="{0FA6B833-F6A2-9855-3237-81E9CBE9762B}"/>
          </ac:spMkLst>
        </pc:spChg>
        <pc:spChg chg="mod">
          <ac:chgData name="James Wright" userId="f054c0944d890c26" providerId="LiveId" clId="{0C99DE98-8DE6-4D57-A63C-F5816B1EC359}" dt="2023-01-16T14:49:42.707" v="10938" actId="20577"/>
          <ac:spMkLst>
            <pc:docMk/>
            <pc:sldMk cId="4134838363" sldId="282"/>
            <ac:spMk id="3" creationId="{3D9ECDFB-6A06-5EF0-6F57-D21B8AA2481B}"/>
          </ac:spMkLst>
        </pc:spChg>
      </pc:sldChg>
      <pc:sldChg chg="modSp new mod">
        <pc:chgData name="James Wright" userId="f054c0944d890c26" providerId="LiveId" clId="{0C99DE98-8DE6-4D57-A63C-F5816B1EC359}" dt="2023-01-16T14:50:43.870" v="10940" actId="20577"/>
        <pc:sldMkLst>
          <pc:docMk/>
          <pc:sldMk cId="3961573578" sldId="283"/>
        </pc:sldMkLst>
        <pc:spChg chg="mod">
          <ac:chgData name="James Wright" userId="f054c0944d890c26" providerId="LiveId" clId="{0C99DE98-8DE6-4D57-A63C-F5816B1EC359}" dt="2023-01-10T15:59:28.348" v="908" actId="20577"/>
          <ac:spMkLst>
            <pc:docMk/>
            <pc:sldMk cId="3961573578" sldId="283"/>
            <ac:spMk id="2" creationId="{84448EFB-6D83-B57D-7B93-7F06BE6C9596}"/>
          </ac:spMkLst>
        </pc:spChg>
        <pc:spChg chg="mod">
          <ac:chgData name="James Wright" userId="f054c0944d890c26" providerId="LiveId" clId="{0C99DE98-8DE6-4D57-A63C-F5816B1EC359}" dt="2023-01-16T14:50:43.870" v="10940" actId="20577"/>
          <ac:spMkLst>
            <pc:docMk/>
            <pc:sldMk cId="3961573578" sldId="283"/>
            <ac:spMk id="3" creationId="{A6964348-8D16-79D9-E178-C9086F21DBA5}"/>
          </ac:spMkLst>
        </pc:spChg>
      </pc:sldChg>
      <pc:sldChg chg="addSp delSp modSp new del mod modClrScheme chgLayout">
        <pc:chgData name="James Wright" userId="f054c0944d890c26" providerId="LiveId" clId="{0C99DE98-8DE6-4D57-A63C-F5816B1EC359}" dt="2023-01-13T12:24:22.921" v="8905" actId="2696"/>
        <pc:sldMkLst>
          <pc:docMk/>
          <pc:sldMk cId="1402348948" sldId="284"/>
        </pc:sldMkLst>
        <pc:spChg chg="del mod ord">
          <ac:chgData name="James Wright" userId="f054c0944d890c26" providerId="LiveId" clId="{0C99DE98-8DE6-4D57-A63C-F5816B1EC359}" dt="2023-01-12T13:40:02.752" v="7131" actId="700"/>
          <ac:spMkLst>
            <pc:docMk/>
            <pc:sldMk cId="1402348948" sldId="284"/>
            <ac:spMk id="2" creationId="{6CE81C2B-4537-B9B1-6FA5-73982EA1D372}"/>
          </ac:spMkLst>
        </pc:spChg>
        <pc:spChg chg="del mod ord">
          <ac:chgData name="James Wright" userId="f054c0944d890c26" providerId="LiveId" clId="{0C99DE98-8DE6-4D57-A63C-F5816B1EC359}" dt="2023-01-12T13:40:02.752" v="7131" actId="700"/>
          <ac:spMkLst>
            <pc:docMk/>
            <pc:sldMk cId="1402348948" sldId="284"/>
            <ac:spMk id="3" creationId="{D41FE7DC-2D43-0AB5-4552-3BB512AD9DC9}"/>
          </ac:spMkLst>
        </pc:spChg>
        <pc:spChg chg="add mod ord">
          <ac:chgData name="James Wright" userId="f054c0944d890c26" providerId="LiveId" clId="{0C99DE98-8DE6-4D57-A63C-F5816B1EC359}" dt="2023-01-12T13:40:17.636" v="7152" actId="20577"/>
          <ac:spMkLst>
            <pc:docMk/>
            <pc:sldMk cId="1402348948" sldId="284"/>
            <ac:spMk id="4" creationId="{3D272AC8-ABD8-2567-3A1B-C540B87FC2D2}"/>
          </ac:spMkLst>
        </pc:spChg>
        <pc:spChg chg="add mod ord">
          <ac:chgData name="James Wright" userId="f054c0944d890c26" providerId="LiveId" clId="{0C99DE98-8DE6-4D57-A63C-F5816B1EC359}" dt="2023-01-12T13:40:02.752" v="7131" actId="700"/>
          <ac:spMkLst>
            <pc:docMk/>
            <pc:sldMk cId="1402348948" sldId="284"/>
            <ac:spMk id="5" creationId="{568B75F3-7308-FB8F-16D3-A8417871986D}"/>
          </ac:spMkLst>
        </pc:spChg>
      </pc:sldChg>
      <pc:sldChg chg="modSp new mod">
        <pc:chgData name="James Wright" userId="f054c0944d890c26" providerId="LiveId" clId="{0C99DE98-8DE6-4D57-A63C-F5816B1EC359}" dt="2023-01-13T13:30:51.526" v="9936" actId="9"/>
        <pc:sldMkLst>
          <pc:docMk/>
          <pc:sldMk cId="1728372801" sldId="284"/>
        </pc:sldMkLst>
        <pc:spChg chg="mod">
          <ac:chgData name="James Wright" userId="f054c0944d890c26" providerId="LiveId" clId="{0C99DE98-8DE6-4D57-A63C-F5816B1EC359}" dt="2023-01-13T12:24:28.813" v="8916" actId="20577"/>
          <ac:spMkLst>
            <pc:docMk/>
            <pc:sldMk cId="1728372801" sldId="284"/>
            <ac:spMk id="2" creationId="{D3F8975E-75B7-8466-B2EE-70B2C1A67D73}"/>
          </ac:spMkLst>
        </pc:spChg>
        <pc:spChg chg="mod">
          <ac:chgData name="James Wright" userId="f054c0944d890c26" providerId="LiveId" clId="{0C99DE98-8DE6-4D57-A63C-F5816B1EC359}" dt="2023-01-13T13:30:51.526" v="9936" actId="9"/>
          <ac:spMkLst>
            <pc:docMk/>
            <pc:sldMk cId="1728372801" sldId="284"/>
            <ac:spMk id="3" creationId="{AE2CB77E-4786-9C5B-620D-C664AB0BFB7F}"/>
          </ac:spMkLst>
        </pc:spChg>
      </pc:sldChg>
      <pc:sldChg chg="addSp delSp modSp add mod">
        <pc:chgData name="James Wright" userId="f054c0944d890c26" providerId="LiveId" clId="{0C99DE98-8DE6-4D57-A63C-F5816B1EC359}" dt="2023-01-15T16:13:56.512" v="10238" actId="1076"/>
        <pc:sldMkLst>
          <pc:docMk/>
          <pc:sldMk cId="40379502" sldId="285"/>
        </pc:sldMkLst>
        <pc:spChg chg="mod">
          <ac:chgData name="James Wright" userId="f054c0944d890c26" providerId="LiveId" clId="{0C99DE98-8DE6-4D57-A63C-F5816B1EC359}" dt="2023-01-15T16:09:50.692" v="10181"/>
          <ac:spMkLst>
            <pc:docMk/>
            <pc:sldMk cId="40379502" sldId="285"/>
            <ac:spMk id="2" creationId="{063E6A87-5C49-4C27-7852-502B58F89EB9}"/>
          </ac:spMkLst>
        </pc:spChg>
        <pc:spChg chg="mod">
          <ac:chgData name="James Wright" userId="f054c0944d890c26" providerId="LiveId" clId="{0C99DE98-8DE6-4D57-A63C-F5816B1EC359}" dt="2023-01-15T16:10:41.232" v="10192" actId="20577"/>
          <ac:spMkLst>
            <pc:docMk/>
            <pc:sldMk cId="40379502" sldId="285"/>
            <ac:spMk id="3" creationId="{A74DA518-E4D5-B512-73E7-5922940BB216}"/>
          </ac:spMkLst>
        </pc:spChg>
        <pc:spChg chg="mod">
          <ac:chgData name="James Wright" userId="f054c0944d890c26" providerId="LiveId" clId="{0C99DE98-8DE6-4D57-A63C-F5816B1EC359}" dt="2023-01-15T16:13:56.512" v="10238" actId="1076"/>
          <ac:spMkLst>
            <pc:docMk/>
            <pc:sldMk cId="40379502" sldId="285"/>
            <ac:spMk id="8" creationId="{83420E3E-95A3-F529-2ADC-226D1FE3CF58}"/>
          </ac:spMkLst>
        </pc:spChg>
        <pc:picChg chg="del">
          <ac:chgData name="James Wright" userId="f054c0944d890c26" providerId="LiveId" clId="{0C99DE98-8DE6-4D57-A63C-F5816B1EC359}" dt="2023-01-15T16:09:53.638" v="10182" actId="478"/>
          <ac:picMkLst>
            <pc:docMk/>
            <pc:sldMk cId="40379502" sldId="285"/>
            <ac:picMk id="5" creationId="{C642437C-E02D-27E7-E4D9-ABFC02287B6D}"/>
          </ac:picMkLst>
        </pc:picChg>
        <pc:picChg chg="add mod">
          <ac:chgData name="James Wright" userId="f054c0944d890c26" providerId="LiveId" clId="{0C99DE98-8DE6-4D57-A63C-F5816B1EC359}" dt="2023-01-15T16:10:16.358" v="10189" actId="1076"/>
          <ac:picMkLst>
            <pc:docMk/>
            <pc:sldMk cId="40379502" sldId="285"/>
            <ac:picMk id="6" creationId="{555EBDF2-1708-FF50-5E7D-CB93A0978808}"/>
          </ac:picMkLst>
        </pc:picChg>
      </pc:sldChg>
      <pc:sldChg chg="addSp delSp modSp add mod">
        <pc:chgData name="James Wright" userId="f054c0944d890c26" providerId="LiveId" clId="{0C99DE98-8DE6-4D57-A63C-F5816B1EC359}" dt="2023-01-15T16:14:07.994" v="10240" actId="1076"/>
        <pc:sldMkLst>
          <pc:docMk/>
          <pc:sldMk cId="3746768159" sldId="286"/>
        </pc:sldMkLst>
        <pc:spChg chg="mod">
          <ac:chgData name="James Wright" userId="f054c0944d890c26" providerId="LiveId" clId="{0C99DE98-8DE6-4D57-A63C-F5816B1EC359}" dt="2023-01-15T16:12:13.718" v="10209" actId="20577"/>
          <ac:spMkLst>
            <pc:docMk/>
            <pc:sldMk cId="3746768159" sldId="286"/>
            <ac:spMk id="2" creationId="{063E6A87-5C49-4C27-7852-502B58F89EB9}"/>
          </ac:spMkLst>
        </pc:spChg>
        <pc:spChg chg="mod">
          <ac:chgData name="James Wright" userId="f054c0944d890c26" providerId="LiveId" clId="{0C99DE98-8DE6-4D57-A63C-F5816B1EC359}" dt="2023-01-15T16:12:02.932" v="10207" actId="20577"/>
          <ac:spMkLst>
            <pc:docMk/>
            <pc:sldMk cId="3746768159" sldId="286"/>
            <ac:spMk id="3" creationId="{A74DA518-E4D5-B512-73E7-5922940BB216}"/>
          </ac:spMkLst>
        </pc:spChg>
        <pc:spChg chg="mod">
          <ac:chgData name="James Wright" userId="f054c0944d890c26" providerId="LiveId" clId="{0C99DE98-8DE6-4D57-A63C-F5816B1EC359}" dt="2023-01-15T16:14:07.994" v="10240" actId="1076"/>
          <ac:spMkLst>
            <pc:docMk/>
            <pc:sldMk cId="3746768159" sldId="286"/>
            <ac:spMk id="8" creationId="{83420E3E-95A3-F529-2ADC-226D1FE3CF58}"/>
          </ac:spMkLst>
        </pc:spChg>
        <pc:picChg chg="add mod">
          <ac:chgData name="James Wright" userId="f054c0944d890c26" providerId="LiveId" clId="{0C99DE98-8DE6-4D57-A63C-F5816B1EC359}" dt="2023-01-15T16:11:54.923" v="10201" actId="14100"/>
          <ac:picMkLst>
            <pc:docMk/>
            <pc:sldMk cId="3746768159" sldId="286"/>
            <ac:picMk id="5" creationId="{F4EC98D5-2E0F-7543-4320-0AA5129A798D}"/>
          </ac:picMkLst>
        </pc:picChg>
        <pc:picChg chg="del">
          <ac:chgData name="James Wright" userId="f054c0944d890c26" providerId="LiveId" clId="{0C99DE98-8DE6-4D57-A63C-F5816B1EC359}" dt="2023-01-15T16:11:37.183" v="10196" actId="478"/>
          <ac:picMkLst>
            <pc:docMk/>
            <pc:sldMk cId="3746768159" sldId="286"/>
            <ac:picMk id="6" creationId="{555EBDF2-1708-FF50-5E7D-CB93A0978808}"/>
          </ac:picMkLst>
        </pc:picChg>
      </pc:sldChg>
      <pc:sldChg chg="addSp delSp modSp add mod">
        <pc:chgData name="James Wright" userId="f054c0944d890c26" providerId="LiveId" clId="{0C99DE98-8DE6-4D57-A63C-F5816B1EC359}" dt="2023-01-15T16:20:28.711" v="10305" actId="20577"/>
        <pc:sldMkLst>
          <pc:docMk/>
          <pc:sldMk cId="3930843380" sldId="287"/>
        </pc:sldMkLst>
        <pc:spChg chg="mod">
          <ac:chgData name="James Wright" userId="f054c0944d890c26" providerId="LiveId" clId="{0C99DE98-8DE6-4D57-A63C-F5816B1EC359}" dt="2023-01-15T16:20:28.711" v="10305" actId="20577"/>
          <ac:spMkLst>
            <pc:docMk/>
            <pc:sldMk cId="3930843380" sldId="287"/>
            <ac:spMk id="2" creationId="{063E6A87-5C49-4C27-7852-502B58F89EB9}"/>
          </ac:spMkLst>
        </pc:spChg>
        <pc:spChg chg="mod">
          <ac:chgData name="James Wright" userId="f054c0944d890c26" providerId="LiveId" clId="{0C99DE98-8DE6-4D57-A63C-F5816B1EC359}" dt="2023-01-15T16:20:02.157" v="10292" actId="20577"/>
          <ac:spMkLst>
            <pc:docMk/>
            <pc:sldMk cId="3930843380" sldId="287"/>
            <ac:spMk id="3" creationId="{A74DA518-E4D5-B512-73E7-5922940BB216}"/>
          </ac:spMkLst>
        </pc:spChg>
        <pc:spChg chg="mod">
          <ac:chgData name="James Wright" userId="f054c0944d890c26" providerId="LiveId" clId="{0C99DE98-8DE6-4D57-A63C-F5816B1EC359}" dt="2023-01-15T16:19:55.454" v="10288" actId="20577"/>
          <ac:spMkLst>
            <pc:docMk/>
            <pc:sldMk cId="3930843380" sldId="287"/>
            <ac:spMk id="8" creationId="{83420E3E-95A3-F529-2ADC-226D1FE3CF58}"/>
          </ac:spMkLst>
        </pc:spChg>
        <pc:picChg chg="del">
          <ac:chgData name="James Wright" userId="f054c0944d890c26" providerId="LiveId" clId="{0C99DE98-8DE6-4D57-A63C-F5816B1EC359}" dt="2023-01-15T16:17:57.892" v="10268" actId="478"/>
          <ac:picMkLst>
            <pc:docMk/>
            <pc:sldMk cId="3930843380" sldId="287"/>
            <ac:picMk id="5" creationId="{F4EC98D5-2E0F-7543-4320-0AA5129A798D}"/>
          </ac:picMkLst>
        </pc:picChg>
        <pc:picChg chg="add mod">
          <ac:chgData name="James Wright" userId="f054c0944d890c26" providerId="LiveId" clId="{0C99DE98-8DE6-4D57-A63C-F5816B1EC359}" dt="2023-01-15T16:18:52.851" v="10284" actId="14100"/>
          <ac:picMkLst>
            <pc:docMk/>
            <pc:sldMk cId="3930843380" sldId="287"/>
            <ac:picMk id="6" creationId="{C0B23D63-B8CD-4C9C-9101-70438A30AC89}"/>
          </ac:picMkLst>
        </pc:picChg>
        <pc:picChg chg="del">
          <ac:chgData name="James Wright" userId="f054c0944d890c26" providerId="LiveId" clId="{0C99DE98-8DE6-4D57-A63C-F5816B1EC359}" dt="2023-01-15T16:17:59.338" v="10269" actId="478"/>
          <ac:picMkLst>
            <pc:docMk/>
            <pc:sldMk cId="3930843380" sldId="287"/>
            <ac:picMk id="7" creationId="{F639DA67-F560-A1B7-8D52-A0DA2AE7C5F1}"/>
          </ac:picMkLst>
        </pc:picChg>
        <pc:picChg chg="add mod">
          <ac:chgData name="James Wright" userId="f054c0944d890c26" providerId="LiveId" clId="{0C99DE98-8DE6-4D57-A63C-F5816B1EC359}" dt="2023-01-15T16:19:36.849" v="10286" actId="14100"/>
          <ac:picMkLst>
            <pc:docMk/>
            <pc:sldMk cId="3930843380" sldId="287"/>
            <ac:picMk id="10" creationId="{7522B0E3-08BB-32D0-EE3F-41C17D89A78F}"/>
          </ac:picMkLst>
        </pc:picChg>
      </pc:sldChg>
      <pc:sldChg chg="addSp delSp modSp add mod">
        <pc:chgData name="James Wright" userId="f054c0944d890c26" providerId="LiveId" clId="{0C99DE98-8DE6-4D57-A63C-F5816B1EC359}" dt="2023-01-15T16:27:18.472" v="10403" actId="14100"/>
        <pc:sldMkLst>
          <pc:docMk/>
          <pc:sldMk cId="2739954153" sldId="288"/>
        </pc:sldMkLst>
        <pc:spChg chg="mod">
          <ac:chgData name="James Wright" userId="f054c0944d890c26" providerId="LiveId" clId="{0C99DE98-8DE6-4D57-A63C-F5816B1EC359}" dt="2023-01-15T16:20:45.943" v="10339" actId="20577"/>
          <ac:spMkLst>
            <pc:docMk/>
            <pc:sldMk cId="2739954153" sldId="288"/>
            <ac:spMk id="2" creationId="{063E6A87-5C49-4C27-7852-502B58F89EB9}"/>
          </ac:spMkLst>
        </pc:spChg>
        <pc:spChg chg="mod">
          <ac:chgData name="James Wright" userId="f054c0944d890c26" providerId="LiveId" clId="{0C99DE98-8DE6-4D57-A63C-F5816B1EC359}" dt="2023-01-15T16:22:27.301" v="10381" actId="20577"/>
          <ac:spMkLst>
            <pc:docMk/>
            <pc:sldMk cId="2739954153" sldId="288"/>
            <ac:spMk id="3" creationId="{A74DA518-E4D5-B512-73E7-5922940BB216}"/>
          </ac:spMkLst>
        </pc:spChg>
        <pc:spChg chg="mod">
          <ac:chgData name="James Wright" userId="f054c0944d890c26" providerId="LiveId" clId="{0C99DE98-8DE6-4D57-A63C-F5816B1EC359}" dt="2023-01-15T16:22:33.013" v="10383" actId="20577"/>
          <ac:spMkLst>
            <pc:docMk/>
            <pc:sldMk cId="2739954153" sldId="288"/>
            <ac:spMk id="8" creationId="{83420E3E-95A3-F529-2ADC-226D1FE3CF58}"/>
          </ac:spMkLst>
        </pc:spChg>
        <pc:picChg chg="del">
          <ac:chgData name="James Wright" userId="f054c0944d890c26" providerId="LiveId" clId="{0C99DE98-8DE6-4D57-A63C-F5816B1EC359}" dt="2023-01-15T16:25:25.704" v="10384" actId="478"/>
          <ac:picMkLst>
            <pc:docMk/>
            <pc:sldMk cId="2739954153" sldId="288"/>
            <ac:picMk id="5" creationId="{F4EC98D5-2E0F-7543-4320-0AA5129A798D}"/>
          </ac:picMkLst>
        </pc:picChg>
        <pc:picChg chg="add mod">
          <ac:chgData name="James Wright" userId="f054c0944d890c26" providerId="LiveId" clId="{0C99DE98-8DE6-4D57-A63C-F5816B1EC359}" dt="2023-01-15T16:27:18.472" v="10403" actId="14100"/>
          <ac:picMkLst>
            <pc:docMk/>
            <pc:sldMk cId="2739954153" sldId="288"/>
            <ac:picMk id="6" creationId="{F260FBE7-5A02-23A1-6435-069A9A3BC5E6}"/>
          </ac:picMkLst>
        </pc:picChg>
        <pc:picChg chg="del">
          <ac:chgData name="James Wright" userId="f054c0944d890c26" providerId="LiveId" clId="{0C99DE98-8DE6-4D57-A63C-F5816B1EC359}" dt="2023-01-15T16:25:26.471" v="10385" actId="478"/>
          <ac:picMkLst>
            <pc:docMk/>
            <pc:sldMk cId="2739954153" sldId="288"/>
            <ac:picMk id="7" creationId="{F639DA67-F560-A1B7-8D52-A0DA2AE7C5F1}"/>
          </ac:picMkLst>
        </pc:picChg>
        <pc:picChg chg="add mod">
          <ac:chgData name="James Wright" userId="f054c0944d890c26" providerId="LiveId" clId="{0C99DE98-8DE6-4D57-A63C-F5816B1EC359}" dt="2023-01-15T16:26:24.960" v="10396" actId="1076"/>
          <ac:picMkLst>
            <pc:docMk/>
            <pc:sldMk cId="2739954153" sldId="288"/>
            <ac:picMk id="10" creationId="{28A6AF14-0209-8409-2B83-D5A5C845FD2E}"/>
          </ac:picMkLst>
        </pc:picChg>
      </pc:sldChg>
    </pc:docChg>
  </pc:docChgLst>
  <pc:docChgLst>
    <pc:chgData name="James Wright" userId="f054c0944d890c26" providerId="LiveId" clId="{A3B15309-8EE4-412A-8DC5-F6C4437EFD57}"/>
    <pc:docChg chg="undo redo custSel addSld delSld modSld sldOrd">
      <pc:chgData name="James Wright" userId="f054c0944d890c26" providerId="LiveId" clId="{A3B15309-8EE4-412A-8DC5-F6C4437EFD57}" dt="2023-01-22T22:14:36.776" v="15683" actId="20577"/>
      <pc:docMkLst>
        <pc:docMk/>
      </pc:docMkLst>
      <pc:sldChg chg="modNotesTx">
        <pc:chgData name="James Wright" userId="f054c0944d890c26" providerId="LiveId" clId="{A3B15309-8EE4-412A-8DC5-F6C4437EFD57}" dt="2023-01-21T18:03:22.417" v="10448" actId="20577"/>
        <pc:sldMkLst>
          <pc:docMk/>
          <pc:sldMk cId="139536344" sldId="256"/>
        </pc:sldMkLst>
      </pc:sldChg>
      <pc:sldChg chg="addSp modSp mod ord modNotesTx">
        <pc:chgData name="James Wright" userId="f054c0944d890c26" providerId="LiveId" clId="{A3B15309-8EE4-412A-8DC5-F6C4437EFD57}" dt="2023-01-22T17:58:21.655" v="15087" actId="1076"/>
        <pc:sldMkLst>
          <pc:docMk/>
          <pc:sldMk cId="4037786487" sldId="257"/>
        </pc:sldMkLst>
        <pc:spChg chg="mod">
          <ac:chgData name="James Wright" userId="f054c0944d890c26" providerId="LiveId" clId="{A3B15309-8EE4-412A-8DC5-F6C4437EFD57}" dt="2023-01-20T21:30:57.558" v="10087" actId="20577"/>
          <ac:spMkLst>
            <pc:docMk/>
            <pc:sldMk cId="4037786487" sldId="257"/>
            <ac:spMk id="2" creationId="{0C4C569C-3382-2709-A36C-310BA3C32DB9}"/>
          </ac:spMkLst>
        </pc:spChg>
        <pc:spChg chg="mod">
          <ac:chgData name="James Wright" userId="f054c0944d890c26" providerId="LiveId" clId="{A3B15309-8EE4-412A-8DC5-F6C4437EFD57}" dt="2023-01-22T17:57:57.240" v="15083" actId="20577"/>
          <ac:spMkLst>
            <pc:docMk/>
            <pc:sldMk cId="4037786487" sldId="257"/>
            <ac:spMk id="3" creationId="{3A578C37-664A-B825-A888-01A810C028F9}"/>
          </ac:spMkLst>
        </pc:spChg>
        <pc:spChg chg="add mod">
          <ac:chgData name="James Wright" userId="f054c0944d890c26" providerId="LiveId" clId="{A3B15309-8EE4-412A-8DC5-F6C4437EFD57}" dt="2023-01-22T17:58:21.655" v="15087" actId="1076"/>
          <ac:spMkLst>
            <pc:docMk/>
            <pc:sldMk cId="4037786487" sldId="257"/>
            <ac:spMk id="5" creationId="{6BEC93B6-8910-50EA-51F3-834AE2F52348}"/>
          </ac:spMkLst>
        </pc:spChg>
        <pc:picChg chg="add mod">
          <ac:chgData name="James Wright" userId="f054c0944d890c26" providerId="LiveId" clId="{A3B15309-8EE4-412A-8DC5-F6C4437EFD57}" dt="2023-01-22T17:58:12.193" v="15086" actId="1076"/>
          <ac:picMkLst>
            <pc:docMk/>
            <pc:sldMk cId="4037786487" sldId="257"/>
            <ac:picMk id="4" creationId="{51A3AA8E-052A-2035-9F26-FDF8F6AE23D3}"/>
          </ac:picMkLst>
        </pc:picChg>
      </pc:sldChg>
      <pc:sldChg chg="addSp delSp modSp mod modAnim modNotesTx">
        <pc:chgData name="James Wright" userId="f054c0944d890c26" providerId="LiveId" clId="{A3B15309-8EE4-412A-8DC5-F6C4437EFD57}" dt="2023-01-21T18:49:43.719" v="11438" actId="20577"/>
        <pc:sldMkLst>
          <pc:docMk/>
          <pc:sldMk cId="2948735005" sldId="258"/>
        </pc:sldMkLst>
        <pc:spChg chg="mod">
          <ac:chgData name="James Wright" userId="f054c0944d890c26" providerId="LiveId" clId="{A3B15309-8EE4-412A-8DC5-F6C4437EFD57}" dt="2023-01-20T17:19:06.800" v="8797" actId="20577"/>
          <ac:spMkLst>
            <pc:docMk/>
            <pc:sldMk cId="2948735005" sldId="258"/>
            <ac:spMk id="2" creationId="{DD995DE5-C599-E631-5E27-139C12DF6D90}"/>
          </ac:spMkLst>
        </pc:spChg>
        <pc:spChg chg="mod">
          <ac:chgData name="James Wright" userId="f054c0944d890c26" providerId="LiveId" clId="{A3B15309-8EE4-412A-8DC5-F6C4437EFD57}" dt="2023-01-20T21:31:13.641" v="10093" actId="20577"/>
          <ac:spMkLst>
            <pc:docMk/>
            <pc:sldMk cId="2948735005" sldId="258"/>
            <ac:spMk id="3" creationId="{5484FE60-A11B-6BD7-07EE-D27200A55CD2}"/>
          </ac:spMkLst>
        </pc:spChg>
        <pc:spChg chg="add mod">
          <ac:chgData name="James Wright" userId="f054c0944d890c26" providerId="LiveId" clId="{A3B15309-8EE4-412A-8DC5-F6C4437EFD57}" dt="2023-01-20T17:20:31.212" v="8812" actId="1076"/>
          <ac:spMkLst>
            <pc:docMk/>
            <pc:sldMk cId="2948735005" sldId="258"/>
            <ac:spMk id="5" creationId="{B86E08CD-9A26-EBEE-1616-F6CA3B3C960C}"/>
          </ac:spMkLst>
        </pc:spChg>
        <pc:spChg chg="add mod">
          <ac:chgData name="James Wright" userId="f054c0944d890c26" providerId="LiveId" clId="{A3B15309-8EE4-412A-8DC5-F6C4437EFD57}" dt="2023-01-20T21:31:31.548" v="10094" actId="20577"/>
          <ac:spMkLst>
            <pc:docMk/>
            <pc:sldMk cId="2948735005" sldId="258"/>
            <ac:spMk id="6" creationId="{16036252-52D5-8E23-5BA5-579A413CA74D}"/>
          </ac:spMkLst>
        </pc:spChg>
        <pc:spChg chg="add del mod">
          <ac:chgData name="James Wright" userId="f054c0944d890c26" providerId="LiveId" clId="{A3B15309-8EE4-412A-8DC5-F6C4437EFD57}" dt="2023-01-20T17:19:44.919" v="8807"/>
          <ac:spMkLst>
            <pc:docMk/>
            <pc:sldMk cId="2948735005" sldId="258"/>
            <ac:spMk id="8" creationId="{29A9E0D4-4555-FBB6-655E-886B3CEF7450}"/>
          </ac:spMkLst>
        </pc:spChg>
        <pc:spChg chg="add del mod">
          <ac:chgData name="James Wright" userId="f054c0944d890c26" providerId="LiveId" clId="{A3B15309-8EE4-412A-8DC5-F6C4437EFD57}" dt="2023-01-20T17:19:44.919" v="8807"/>
          <ac:spMkLst>
            <pc:docMk/>
            <pc:sldMk cId="2948735005" sldId="258"/>
            <ac:spMk id="9" creationId="{EE1496F0-A1A5-7B41-CA2C-EE1BFD5BB9A3}"/>
          </ac:spMkLst>
        </pc:spChg>
        <pc:spChg chg="add mod">
          <ac:chgData name="James Wright" userId="f054c0944d890c26" providerId="LiveId" clId="{A3B15309-8EE4-412A-8DC5-F6C4437EFD57}" dt="2023-01-20T17:20:48.420" v="8815" actId="1076"/>
          <ac:spMkLst>
            <pc:docMk/>
            <pc:sldMk cId="2948735005" sldId="258"/>
            <ac:spMk id="11" creationId="{5D24DB12-4F1F-FD2F-B469-2CAED169E538}"/>
          </ac:spMkLst>
        </pc:spChg>
        <pc:spChg chg="add mod">
          <ac:chgData name="James Wright" userId="f054c0944d890c26" providerId="LiveId" clId="{A3B15309-8EE4-412A-8DC5-F6C4437EFD57}" dt="2023-01-20T21:31:33.500" v="10095" actId="20577"/>
          <ac:spMkLst>
            <pc:docMk/>
            <pc:sldMk cId="2948735005" sldId="258"/>
            <ac:spMk id="12" creationId="{F60E9CAC-6B5F-0AD5-372D-E35CFD3C7552}"/>
          </ac:spMkLst>
        </pc:spChg>
        <pc:picChg chg="add mod">
          <ac:chgData name="James Wright" userId="f054c0944d890c26" providerId="LiveId" clId="{A3B15309-8EE4-412A-8DC5-F6C4437EFD57}" dt="2023-01-20T17:20:27.240" v="8811" actId="1076"/>
          <ac:picMkLst>
            <pc:docMk/>
            <pc:sldMk cId="2948735005" sldId="258"/>
            <ac:picMk id="4" creationId="{980A1CB7-50E5-F67C-1B52-F34062EA5FCB}"/>
          </ac:picMkLst>
        </pc:picChg>
        <pc:picChg chg="add del mod">
          <ac:chgData name="James Wright" userId="f054c0944d890c26" providerId="LiveId" clId="{A3B15309-8EE4-412A-8DC5-F6C4437EFD57}" dt="2023-01-20T17:19:44.919" v="8807"/>
          <ac:picMkLst>
            <pc:docMk/>
            <pc:sldMk cId="2948735005" sldId="258"/>
            <ac:picMk id="7" creationId="{BE930381-063E-24E0-0FA0-D535F7C6AC96}"/>
          </ac:picMkLst>
        </pc:picChg>
        <pc:picChg chg="add mod">
          <ac:chgData name="James Wright" userId="f054c0944d890c26" providerId="LiveId" clId="{A3B15309-8EE4-412A-8DC5-F6C4437EFD57}" dt="2023-01-20T17:20:15.170" v="8810" actId="1076"/>
          <ac:picMkLst>
            <pc:docMk/>
            <pc:sldMk cId="2948735005" sldId="258"/>
            <ac:picMk id="10" creationId="{E8E570F8-D1F0-AFAC-6870-A4B890497767}"/>
          </ac:picMkLst>
        </pc:picChg>
      </pc:sldChg>
      <pc:sldChg chg="addSp modSp mod ord modNotesTx">
        <pc:chgData name="James Wright" userId="f054c0944d890c26" providerId="LiveId" clId="{A3B15309-8EE4-412A-8DC5-F6C4437EFD57}" dt="2023-01-21T18:55:52.238" v="11850" actId="6549"/>
        <pc:sldMkLst>
          <pc:docMk/>
          <pc:sldMk cId="1215803850" sldId="259"/>
        </pc:sldMkLst>
        <pc:spChg chg="mod">
          <ac:chgData name="James Wright" userId="f054c0944d890c26" providerId="LiveId" clId="{A3B15309-8EE4-412A-8DC5-F6C4437EFD57}" dt="2023-01-18T15:55:52.943" v="1281" actId="20577"/>
          <ac:spMkLst>
            <pc:docMk/>
            <pc:sldMk cId="1215803850" sldId="259"/>
            <ac:spMk id="2" creationId="{3B359F27-5766-5BCA-7F11-8FD92E5EC894}"/>
          </ac:spMkLst>
        </pc:spChg>
        <pc:spChg chg="mod">
          <ac:chgData name="James Wright" userId="f054c0944d890c26" providerId="LiveId" clId="{A3B15309-8EE4-412A-8DC5-F6C4437EFD57}" dt="2023-01-20T21:31:07.799" v="10090" actId="20577"/>
          <ac:spMkLst>
            <pc:docMk/>
            <pc:sldMk cId="1215803850" sldId="259"/>
            <ac:spMk id="3" creationId="{68A8C8EA-41D6-742A-9235-F0DAFF91E67B}"/>
          </ac:spMkLst>
        </pc:spChg>
        <pc:spChg chg="add mod">
          <ac:chgData name="James Wright" userId="f054c0944d890c26" providerId="LiveId" clId="{A3B15309-8EE4-412A-8DC5-F6C4437EFD57}" dt="2023-01-20T21:31:09.340" v="10091" actId="20577"/>
          <ac:spMkLst>
            <pc:docMk/>
            <pc:sldMk cId="1215803850" sldId="259"/>
            <ac:spMk id="4" creationId="{08FBA3F1-BAAF-3390-6125-C88AA104D468}"/>
          </ac:spMkLst>
        </pc:spChg>
        <pc:picChg chg="add mod">
          <ac:chgData name="James Wright" userId="f054c0944d890c26" providerId="LiveId" clId="{A3B15309-8EE4-412A-8DC5-F6C4437EFD57}" dt="2023-01-20T13:06:22.750" v="8161" actId="1076"/>
          <ac:picMkLst>
            <pc:docMk/>
            <pc:sldMk cId="1215803850" sldId="259"/>
            <ac:picMk id="2050" creationId="{34B1ED89-8CB6-D1DD-BB8B-C46BD6BC09E5}"/>
          </ac:picMkLst>
        </pc:picChg>
      </pc:sldChg>
      <pc:sldChg chg="modSp del mod modNotesTx">
        <pc:chgData name="James Wright" userId="f054c0944d890c26" providerId="LiveId" clId="{A3B15309-8EE4-412A-8DC5-F6C4437EFD57}" dt="2023-01-18T16:24:21.418" v="2153" actId="2696"/>
        <pc:sldMkLst>
          <pc:docMk/>
          <pc:sldMk cId="3014660001" sldId="260"/>
        </pc:sldMkLst>
        <pc:spChg chg="mod">
          <ac:chgData name="James Wright" userId="f054c0944d890c26" providerId="LiveId" clId="{A3B15309-8EE4-412A-8DC5-F6C4437EFD57}" dt="2023-01-18T16:16:53.475" v="1994" actId="20577"/>
          <ac:spMkLst>
            <pc:docMk/>
            <pc:sldMk cId="3014660001" sldId="260"/>
            <ac:spMk id="3" creationId="{EF09FA93-7FA4-44FD-075C-0DB593CBB630}"/>
          </ac:spMkLst>
        </pc:spChg>
      </pc:sldChg>
      <pc:sldChg chg="addSp delSp modSp mod modNotesTx">
        <pc:chgData name="James Wright" userId="f054c0944d890c26" providerId="LiveId" clId="{A3B15309-8EE4-412A-8DC5-F6C4437EFD57}" dt="2023-01-22T15:58:26.667" v="15080" actId="1076"/>
        <pc:sldMkLst>
          <pc:docMk/>
          <pc:sldMk cId="1847522339" sldId="261"/>
        </pc:sldMkLst>
        <pc:spChg chg="mod">
          <ac:chgData name="James Wright" userId="f054c0944d890c26" providerId="LiveId" clId="{A3B15309-8EE4-412A-8DC5-F6C4437EFD57}" dt="2023-01-20T16:50:59.761" v="8467" actId="20577"/>
          <ac:spMkLst>
            <pc:docMk/>
            <pc:sldMk cId="1847522339" sldId="261"/>
            <ac:spMk id="2" creationId="{284D6893-A550-9A9E-8B4C-2FF80E9B25A4}"/>
          </ac:spMkLst>
        </pc:spChg>
        <pc:spChg chg="mod">
          <ac:chgData name="James Wright" userId="f054c0944d890c26" providerId="LiveId" clId="{A3B15309-8EE4-412A-8DC5-F6C4437EFD57}" dt="2023-01-20T17:45:37.453" v="9124" actId="20577"/>
          <ac:spMkLst>
            <pc:docMk/>
            <pc:sldMk cId="1847522339" sldId="261"/>
            <ac:spMk id="3" creationId="{F5E3ECDB-DC58-F28A-3686-D5BA1AD35698}"/>
          </ac:spMkLst>
        </pc:spChg>
        <pc:spChg chg="add mod">
          <ac:chgData name="James Wright" userId="f054c0944d890c26" providerId="LiveId" clId="{A3B15309-8EE4-412A-8DC5-F6C4437EFD57}" dt="2023-01-22T15:58:26.667" v="15080" actId="1076"/>
          <ac:spMkLst>
            <pc:docMk/>
            <pc:sldMk cId="1847522339" sldId="261"/>
            <ac:spMk id="8" creationId="{B9AB6456-F92E-2196-1633-7A9D9228068F}"/>
          </ac:spMkLst>
        </pc:spChg>
        <pc:picChg chg="add mod ord">
          <ac:chgData name="James Wright" userId="f054c0944d890c26" providerId="LiveId" clId="{A3B15309-8EE4-412A-8DC5-F6C4437EFD57}" dt="2023-01-22T15:57:40.194" v="15071" actId="1076"/>
          <ac:picMkLst>
            <pc:docMk/>
            <pc:sldMk cId="1847522339" sldId="261"/>
            <ac:picMk id="6" creationId="{0832D4AE-C90D-2316-0D7A-935A282DB0EC}"/>
          </ac:picMkLst>
        </pc:picChg>
        <pc:picChg chg="del mod">
          <ac:chgData name="James Wright" userId="f054c0944d890c26" providerId="LiveId" clId="{A3B15309-8EE4-412A-8DC5-F6C4437EFD57}" dt="2023-01-22T15:56:14.123" v="15057" actId="478"/>
          <ac:picMkLst>
            <pc:docMk/>
            <pc:sldMk cId="1847522339" sldId="261"/>
            <ac:picMk id="9" creationId="{5CE32DFF-26C9-D1B2-6041-2F2D61C64A0C}"/>
          </ac:picMkLst>
        </pc:picChg>
        <pc:cxnChg chg="add mod">
          <ac:chgData name="James Wright" userId="f054c0944d890c26" providerId="LiveId" clId="{A3B15309-8EE4-412A-8DC5-F6C4437EFD57}" dt="2023-01-22T15:58:19.656" v="15079" actId="1037"/>
          <ac:cxnSpMkLst>
            <pc:docMk/>
            <pc:sldMk cId="1847522339" sldId="261"/>
            <ac:cxnSpMk id="5" creationId="{0C7E834B-0D0E-95DE-B0F4-6EBE7354DAB5}"/>
          </ac:cxnSpMkLst>
        </pc:cxnChg>
        <pc:cxnChg chg="add del mod">
          <ac:chgData name="James Wright" userId="f054c0944d890c26" providerId="LiveId" clId="{A3B15309-8EE4-412A-8DC5-F6C4437EFD57}" dt="2023-01-20T17:00:28.957" v="8558" actId="478"/>
          <ac:cxnSpMkLst>
            <pc:docMk/>
            <pc:sldMk cId="1847522339" sldId="261"/>
            <ac:cxnSpMk id="6" creationId="{556C8120-5FFF-F1E3-4550-C4A43E952029}"/>
          </ac:cxnSpMkLst>
        </pc:cxnChg>
      </pc:sldChg>
      <pc:sldChg chg="modSp del mod modNotesTx">
        <pc:chgData name="James Wright" userId="f054c0944d890c26" providerId="LiveId" clId="{A3B15309-8EE4-412A-8DC5-F6C4437EFD57}" dt="2023-01-20T17:29:29.180" v="8989" actId="2696"/>
        <pc:sldMkLst>
          <pc:docMk/>
          <pc:sldMk cId="2246882849" sldId="262"/>
        </pc:sldMkLst>
        <pc:spChg chg="mod">
          <ac:chgData name="James Wright" userId="f054c0944d890c26" providerId="LiveId" clId="{A3B15309-8EE4-412A-8DC5-F6C4437EFD57}" dt="2023-01-18T16:28:15.095" v="2267" actId="20577"/>
          <ac:spMkLst>
            <pc:docMk/>
            <pc:sldMk cId="2246882849" sldId="262"/>
            <ac:spMk id="3" creationId="{20B0FA9C-F7BD-18AF-344A-0886A2363D9D}"/>
          </ac:spMkLst>
        </pc:spChg>
      </pc:sldChg>
      <pc:sldChg chg="addSp modSp mod modNotesTx">
        <pc:chgData name="James Wright" userId="f054c0944d890c26" providerId="LiveId" clId="{A3B15309-8EE4-412A-8DC5-F6C4437EFD57}" dt="2023-01-22T22:14:36.776" v="15683" actId="20577"/>
        <pc:sldMkLst>
          <pc:docMk/>
          <pc:sldMk cId="1013285397" sldId="264"/>
        </pc:sldMkLst>
        <pc:spChg chg="mod">
          <ac:chgData name="James Wright" userId="f054c0944d890c26" providerId="LiveId" clId="{A3B15309-8EE4-412A-8DC5-F6C4437EFD57}" dt="2023-01-22T22:14:36.776" v="15683" actId="20577"/>
          <ac:spMkLst>
            <pc:docMk/>
            <pc:sldMk cId="1013285397" sldId="264"/>
            <ac:spMk id="2" creationId="{58DC3417-0945-AB21-4780-40C57B73E814}"/>
          </ac:spMkLst>
        </pc:spChg>
        <pc:spChg chg="mod">
          <ac:chgData name="James Wright" userId="f054c0944d890c26" providerId="LiveId" clId="{A3B15309-8EE4-412A-8DC5-F6C4437EFD57}" dt="2023-01-20T17:43:08.260" v="9078" actId="20577"/>
          <ac:spMkLst>
            <pc:docMk/>
            <pc:sldMk cId="1013285397" sldId="264"/>
            <ac:spMk id="3" creationId="{E84090C9-F6C1-9949-5516-5D575CE0B170}"/>
          </ac:spMkLst>
        </pc:spChg>
        <pc:spChg chg="add mod">
          <ac:chgData name="James Wright" userId="f054c0944d890c26" providerId="LiveId" clId="{A3B15309-8EE4-412A-8DC5-F6C4437EFD57}" dt="2023-01-20T21:31:48.846" v="10098" actId="20577"/>
          <ac:spMkLst>
            <pc:docMk/>
            <pc:sldMk cId="1013285397" sldId="264"/>
            <ac:spMk id="5" creationId="{BC7BD6EA-B12E-7BFC-BFAE-DFBC2163EF13}"/>
          </ac:spMkLst>
        </pc:spChg>
        <pc:picChg chg="add mod">
          <ac:chgData name="James Wright" userId="f054c0944d890c26" providerId="LiveId" clId="{A3B15309-8EE4-412A-8DC5-F6C4437EFD57}" dt="2023-01-19T15:34:36.661" v="2677" actId="1076"/>
          <ac:picMkLst>
            <pc:docMk/>
            <pc:sldMk cId="1013285397" sldId="264"/>
            <ac:picMk id="4" creationId="{76AA5D78-C544-CB5E-605F-B1E14B7AC0B8}"/>
          </ac:picMkLst>
        </pc:picChg>
      </pc:sldChg>
      <pc:sldChg chg="del">
        <pc:chgData name="James Wright" userId="f054c0944d890c26" providerId="LiveId" clId="{A3B15309-8EE4-412A-8DC5-F6C4437EFD57}" dt="2023-01-19T15:35:01.064" v="2678" actId="2696"/>
        <pc:sldMkLst>
          <pc:docMk/>
          <pc:sldMk cId="1393366147" sldId="265"/>
        </pc:sldMkLst>
      </pc:sldChg>
      <pc:sldChg chg="addSp modSp mod modNotesTx">
        <pc:chgData name="James Wright" userId="f054c0944d890c26" providerId="LiveId" clId="{A3B15309-8EE4-412A-8DC5-F6C4437EFD57}" dt="2023-01-21T18:54:14.993" v="11671" actId="20577"/>
        <pc:sldMkLst>
          <pc:docMk/>
          <pc:sldMk cId="2096607532" sldId="266"/>
        </pc:sldMkLst>
        <pc:spChg chg="mod">
          <ac:chgData name="James Wright" userId="f054c0944d890c26" providerId="LiveId" clId="{A3B15309-8EE4-412A-8DC5-F6C4437EFD57}" dt="2023-01-19T15:44:40.282" v="3053" actId="20577"/>
          <ac:spMkLst>
            <pc:docMk/>
            <pc:sldMk cId="2096607532" sldId="266"/>
            <ac:spMk id="2" creationId="{A49572C2-5F75-936D-08BD-FC93660631DB}"/>
          </ac:spMkLst>
        </pc:spChg>
        <pc:spChg chg="mod">
          <ac:chgData name="James Wright" userId="f054c0944d890c26" providerId="LiveId" clId="{A3B15309-8EE4-412A-8DC5-F6C4437EFD57}" dt="2023-01-20T21:31:57.403" v="10100" actId="20577"/>
          <ac:spMkLst>
            <pc:docMk/>
            <pc:sldMk cId="2096607532" sldId="266"/>
            <ac:spMk id="3" creationId="{D5837F6E-8B20-1C5D-01BC-67B22D5A6D52}"/>
          </ac:spMkLst>
        </pc:spChg>
        <pc:spChg chg="add mod">
          <ac:chgData name="James Wright" userId="f054c0944d890c26" providerId="LiveId" clId="{A3B15309-8EE4-412A-8DC5-F6C4437EFD57}" dt="2023-01-20T21:30:50.974" v="10086" actId="20577"/>
          <ac:spMkLst>
            <pc:docMk/>
            <pc:sldMk cId="2096607532" sldId="266"/>
            <ac:spMk id="4" creationId="{ABD2D97A-9597-B429-83D8-C6DF915777CA}"/>
          </ac:spMkLst>
        </pc:spChg>
        <pc:graphicFrameChg chg="mod modGraphic">
          <ac:chgData name="James Wright" userId="f054c0944d890c26" providerId="LiveId" clId="{A3B15309-8EE4-412A-8DC5-F6C4437EFD57}" dt="2023-01-20T17:41:45.728" v="9043" actId="14100"/>
          <ac:graphicFrameMkLst>
            <pc:docMk/>
            <pc:sldMk cId="2096607532" sldId="266"/>
            <ac:graphicFrameMk id="6" creationId="{CCDE20E8-18BE-C1C1-092C-01DE876C788F}"/>
          </ac:graphicFrameMkLst>
        </pc:graphicFrameChg>
      </pc:sldChg>
      <pc:sldChg chg="modSp del mod modNotesTx">
        <pc:chgData name="James Wright" userId="f054c0944d890c26" providerId="LiveId" clId="{A3B15309-8EE4-412A-8DC5-F6C4437EFD57}" dt="2023-01-19T15:44:49.764" v="3054" actId="2696"/>
        <pc:sldMkLst>
          <pc:docMk/>
          <pc:sldMk cId="1717506598" sldId="267"/>
        </pc:sldMkLst>
        <pc:spChg chg="mod">
          <ac:chgData name="James Wright" userId="f054c0944d890c26" providerId="LiveId" clId="{A3B15309-8EE4-412A-8DC5-F6C4437EFD57}" dt="2023-01-19T15:42:41.305" v="3010" actId="20577"/>
          <ac:spMkLst>
            <pc:docMk/>
            <pc:sldMk cId="1717506598" sldId="267"/>
            <ac:spMk id="3" creationId="{FB0747AA-41AD-F107-59DE-5CF2DBC7A527}"/>
          </ac:spMkLst>
        </pc:spChg>
      </pc:sldChg>
      <pc:sldChg chg="addSp delSp modSp mod modTransition delAnim modAnim modNotesTx">
        <pc:chgData name="James Wright" userId="f054c0944d890c26" providerId="LiveId" clId="{A3B15309-8EE4-412A-8DC5-F6C4437EFD57}" dt="2023-01-21T18:57:30.208" v="11981" actId="20577"/>
        <pc:sldMkLst>
          <pc:docMk/>
          <pc:sldMk cId="1369034260" sldId="268"/>
        </pc:sldMkLst>
        <pc:spChg chg="mod">
          <ac:chgData name="James Wright" userId="f054c0944d890c26" providerId="LiveId" clId="{A3B15309-8EE4-412A-8DC5-F6C4437EFD57}" dt="2023-01-20T18:17:30.016" v="9426" actId="14100"/>
          <ac:spMkLst>
            <pc:docMk/>
            <pc:sldMk cId="1369034260" sldId="268"/>
            <ac:spMk id="3" creationId="{75F589C6-8556-C4BA-4CA4-8A6AAC5ADD43}"/>
          </ac:spMkLst>
        </pc:spChg>
        <pc:spChg chg="add mod">
          <ac:chgData name="James Wright" userId="f054c0944d890c26" providerId="LiveId" clId="{A3B15309-8EE4-412A-8DC5-F6C4437EFD57}" dt="2023-01-20T21:32:11.403" v="10103" actId="20577"/>
          <ac:spMkLst>
            <pc:docMk/>
            <pc:sldMk cId="1369034260" sldId="268"/>
            <ac:spMk id="8" creationId="{1657A921-CAEF-9B15-B44B-9245A50327CF}"/>
          </ac:spMkLst>
        </pc:spChg>
        <pc:picChg chg="add del mod">
          <ac:chgData name="James Wright" userId="f054c0944d890c26" providerId="LiveId" clId="{A3B15309-8EE4-412A-8DC5-F6C4437EFD57}" dt="2023-01-20T18:16:28.990" v="9409" actId="21"/>
          <ac:picMkLst>
            <pc:docMk/>
            <pc:sldMk cId="1369034260" sldId="268"/>
            <ac:picMk id="4" creationId="{21C61AA6-DD76-CE82-8111-FE876B8F1740}"/>
          </ac:picMkLst>
        </pc:picChg>
        <pc:picChg chg="add del mod ord">
          <ac:chgData name="James Wright" userId="f054c0944d890c26" providerId="LiveId" clId="{A3B15309-8EE4-412A-8DC5-F6C4437EFD57}" dt="2023-01-20T18:16:23.495" v="9407" actId="21"/>
          <ac:picMkLst>
            <pc:docMk/>
            <pc:sldMk cId="1369034260" sldId="268"/>
            <ac:picMk id="5" creationId="{0AE15DC6-C00F-839C-C41C-F2D142A789C1}"/>
          </ac:picMkLst>
        </pc:picChg>
        <pc:picChg chg="add mod">
          <ac:chgData name="James Wright" userId="f054c0944d890c26" providerId="LiveId" clId="{A3B15309-8EE4-412A-8DC5-F6C4437EFD57}" dt="2023-01-20T18:17:47.972" v="9430" actId="1076"/>
          <ac:picMkLst>
            <pc:docMk/>
            <pc:sldMk cId="1369034260" sldId="268"/>
            <ac:picMk id="7" creationId="{967CCDE4-D8B8-85D3-B48B-3E904D0001BA}"/>
          </ac:picMkLst>
        </pc:picChg>
      </pc:sldChg>
      <pc:sldChg chg="del">
        <pc:chgData name="James Wright" userId="f054c0944d890c26" providerId="LiveId" clId="{A3B15309-8EE4-412A-8DC5-F6C4437EFD57}" dt="2023-01-19T15:52:08.744" v="3428" actId="2696"/>
        <pc:sldMkLst>
          <pc:docMk/>
          <pc:sldMk cId="2574275387" sldId="269"/>
        </pc:sldMkLst>
      </pc:sldChg>
      <pc:sldChg chg="modSp mod modNotesTx">
        <pc:chgData name="James Wright" userId="f054c0944d890c26" providerId="LiveId" clId="{A3B15309-8EE4-412A-8DC5-F6C4437EFD57}" dt="2023-01-21T19:05:54.351" v="12585" actId="20577"/>
        <pc:sldMkLst>
          <pc:docMk/>
          <pc:sldMk cId="3071413560" sldId="270"/>
        </pc:sldMkLst>
        <pc:spChg chg="mod">
          <ac:chgData name="James Wright" userId="f054c0944d890c26" providerId="LiveId" clId="{A3B15309-8EE4-412A-8DC5-F6C4437EFD57}" dt="2023-01-19T16:11:50.316" v="4601" actId="20577"/>
          <ac:spMkLst>
            <pc:docMk/>
            <pc:sldMk cId="3071413560" sldId="270"/>
            <ac:spMk id="2" creationId="{D907756C-F6AC-BFBF-E491-29DFA6234947}"/>
          </ac:spMkLst>
        </pc:spChg>
        <pc:spChg chg="mod">
          <ac:chgData name="James Wright" userId="f054c0944d890c26" providerId="LiveId" clId="{A3B15309-8EE4-412A-8DC5-F6C4437EFD57}" dt="2023-01-20T18:40:22.600" v="9666" actId="20577"/>
          <ac:spMkLst>
            <pc:docMk/>
            <pc:sldMk cId="3071413560" sldId="270"/>
            <ac:spMk id="3" creationId="{B242EAA1-8BD6-F098-2446-05D8169B7785}"/>
          </ac:spMkLst>
        </pc:spChg>
      </pc:sldChg>
      <pc:sldChg chg="del">
        <pc:chgData name="James Wright" userId="f054c0944d890c26" providerId="LiveId" clId="{A3B15309-8EE4-412A-8DC5-F6C4437EFD57}" dt="2023-01-19T16:16:33.333" v="4635" actId="2696"/>
        <pc:sldMkLst>
          <pc:docMk/>
          <pc:sldMk cId="2559823873" sldId="271"/>
        </pc:sldMkLst>
      </pc:sldChg>
      <pc:sldChg chg="addSp delSp modSp mod modNotesTx">
        <pc:chgData name="James Wright" userId="f054c0944d890c26" providerId="LiveId" clId="{A3B15309-8EE4-412A-8DC5-F6C4437EFD57}" dt="2023-01-21T19:37:14.633" v="12836" actId="6549"/>
        <pc:sldMkLst>
          <pc:docMk/>
          <pc:sldMk cId="2412818854" sldId="272"/>
        </pc:sldMkLst>
        <pc:spChg chg="mod">
          <ac:chgData name="James Wright" userId="f054c0944d890c26" providerId="LiveId" clId="{A3B15309-8EE4-412A-8DC5-F6C4437EFD57}" dt="2023-01-20T23:16:20.923" v="10158" actId="20577"/>
          <ac:spMkLst>
            <pc:docMk/>
            <pc:sldMk cId="2412818854" sldId="272"/>
            <ac:spMk id="2" creationId="{063E6A87-5C49-4C27-7852-502B58F89EB9}"/>
          </ac:spMkLst>
        </pc:spChg>
        <pc:spChg chg="mod">
          <ac:chgData name="James Wright" userId="f054c0944d890c26" providerId="LiveId" clId="{A3B15309-8EE4-412A-8DC5-F6C4437EFD57}" dt="2023-01-20T23:13:55.596" v="10116" actId="1076"/>
          <ac:spMkLst>
            <pc:docMk/>
            <pc:sldMk cId="2412818854" sldId="272"/>
            <ac:spMk id="3" creationId="{A74DA518-E4D5-B512-73E7-5922940BB216}"/>
          </ac:spMkLst>
        </pc:spChg>
        <pc:spChg chg="add mod">
          <ac:chgData name="James Wright" userId="f054c0944d890c26" providerId="LiveId" clId="{A3B15309-8EE4-412A-8DC5-F6C4437EFD57}" dt="2023-01-20T23:14:14.481" v="10118" actId="1076"/>
          <ac:spMkLst>
            <pc:docMk/>
            <pc:sldMk cId="2412818854" sldId="272"/>
            <ac:spMk id="4" creationId="{3C16402A-CB9B-1645-87C3-064888759E57}"/>
          </ac:spMkLst>
        </pc:spChg>
        <pc:spChg chg="add mod">
          <ac:chgData name="James Wright" userId="f054c0944d890c26" providerId="LiveId" clId="{A3B15309-8EE4-412A-8DC5-F6C4437EFD57}" dt="2023-01-20T23:14:51.720" v="10121" actId="255"/>
          <ac:spMkLst>
            <pc:docMk/>
            <pc:sldMk cId="2412818854" sldId="272"/>
            <ac:spMk id="6" creationId="{843C2F31-922E-48D5-9020-0C271DAB5242}"/>
          </ac:spMkLst>
        </pc:spChg>
        <pc:spChg chg="mod">
          <ac:chgData name="James Wright" userId="f054c0944d890c26" providerId="LiveId" clId="{A3B15309-8EE4-412A-8DC5-F6C4437EFD57}" dt="2023-01-20T23:14:14.481" v="10118" actId="1076"/>
          <ac:spMkLst>
            <pc:docMk/>
            <pc:sldMk cId="2412818854" sldId="272"/>
            <ac:spMk id="8" creationId="{83420E3E-95A3-F529-2ADC-226D1FE3CF58}"/>
          </ac:spMkLst>
        </pc:spChg>
        <pc:picChg chg="mod">
          <ac:chgData name="James Wright" userId="f054c0944d890c26" providerId="LiveId" clId="{A3B15309-8EE4-412A-8DC5-F6C4437EFD57}" dt="2023-01-20T23:13:55.596" v="10116" actId="1076"/>
          <ac:picMkLst>
            <pc:docMk/>
            <pc:sldMk cId="2412818854" sldId="272"/>
            <ac:picMk id="5" creationId="{C642437C-E02D-27E7-E4D9-ABFC02287B6D}"/>
          </ac:picMkLst>
        </pc:picChg>
        <pc:picChg chg="mod">
          <ac:chgData name="James Wright" userId="f054c0944d890c26" providerId="LiveId" clId="{A3B15309-8EE4-412A-8DC5-F6C4437EFD57}" dt="2023-01-20T23:14:14.481" v="10118" actId="1076"/>
          <ac:picMkLst>
            <pc:docMk/>
            <pc:sldMk cId="2412818854" sldId="272"/>
            <ac:picMk id="7" creationId="{F639DA67-F560-A1B7-8D52-A0DA2AE7C5F1}"/>
          </ac:picMkLst>
        </pc:picChg>
        <pc:cxnChg chg="add mod">
          <ac:chgData name="James Wright" userId="f054c0944d890c26" providerId="LiveId" clId="{A3B15309-8EE4-412A-8DC5-F6C4437EFD57}" dt="2023-01-21T19:33:30.313" v="12678" actId="1582"/>
          <ac:cxnSpMkLst>
            <pc:docMk/>
            <pc:sldMk cId="2412818854" sldId="272"/>
            <ac:cxnSpMk id="10" creationId="{4CE3C6BF-9AAA-E507-1A46-6279FFC7C910}"/>
          </ac:cxnSpMkLst>
        </pc:cxnChg>
        <pc:cxnChg chg="add del mod">
          <ac:chgData name="James Wright" userId="f054c0944d890c26" providerId="LiveId" clId="{A3B15309-8EE4-412A-8DC5-F6C4437EFD57}" dt="2023-01-21T19:33:34.107" v="12679" actId="478"/>
          <ac:cxnSpMkLst>
            <pc:docMk/>
            <pc:sldMk cId="2412818854" sldId="272"/>
            <ac:cxnSpMk id="12" creationId="{7E029B75-CEE4-C2A6-9DC9-0269021AFBD2}"/>
          </ac:cxnSpMkLst>
        </pc:cxnChg>
        <pc:cxnChg chg="add mod">
          <ac:chgData name="James Wright" userId="f054c0944d890c26" providerId="LiveId" clId="{A3B15309-8EE4-412A-8DC5-F6C4437EFD57}" dt="2023-01-21T19:35:29.905" v="12688" actId="1076"/>
          <ac:cxnSpMkLst>
            <pc:docMk/>
            <pc:sldMk cId="2412818854" sldId="272"/>
            <ac:cxnSpMk id="13" creationId="{CE267EB4-F893-6906-6C36-C95FE49BBDC7}"/>
          </ac:cxnSpMkLst>
        </pc:cxnChg>
      </pc:sldChg>
      <pc:sldChg chg="addSp modSp mod modNotesTx">
        <pc:chgData name="James Wright" userId="f054c0944d890c26" providerId="LiveId" clId="{A3B15309-8EE4-412A-8DC5-F6C4437EFD57}" dt="2023-01-21T19:41:17.940" v="13060" actId="20577"/>
        <pc:sldMkLst>
          <pc:docMk/>
          <pc:sldMk cId="3594013118" sldId="275"/>
        </pc:sldMkLst>
        <pc:spChg chg="mod">
          <ac:chgData name="James Wright" userId="f054c0944d890c26" providerId="LiveId" clId="{A3B15309-8EE4-412A-8DC5-F6C4437EFD57}" dt="2023-01-20T18:39:26.488" v="9658" actId="20577"/>
          <ac:spMkLst>
            <pc:docMk/>
            <pc:sldMk cId="3594013118" sldId="275"/>
            <ac:spMk id="3" creationId="{00807653-A9C0-6DFF-0EB0-82A4B0831BD2}"/>
          </ac:spMkLst>
        </pc:spChg>
        <pc:picChg chg="add mod">
          <ac:chgData name="James Wright" userId="f054c0944d890c26" providerId="LiveId" clId="{A3B15309-8EE4-412A-8DC5-F6C4437EFD57}" dt="2023-01-20T18:44:53.256" v="9846" actId="1076"/>
          <ac:picMkLst>
            <pc:docMk/>
            <pc:sldMk cId="3594013118" sldId="275"/>
            <ac:picMk id="4" creationId="{58D6ED72-3DDE-BCA8-6ED4-F219A9E3DDCB}"/>
          </ac:picMkLst>
        </pc:picChg>
        <pc:picChg chg="add mod">
          <ac:chgData name="James Wright" userId="f054c0944d890c26" providerId="LiveId" clId="{A3B15309-8EE4-412A-8DC5-F6C4437EFD57}" dt="2023-01-20T18:45:45.585" v="9860" actId="1076"/>
          <ac:picMkLst>
            <pc:docMk/>
            <pc:sldMk cId="3594013118" sldId="275"/>
            <ac:picMk id="5" creationId="{99A22A1E-7472-9CE5-B289-85CF0144EE2E}"/>
          </ac:picMkLst>
        </pc:picChg>
        <pc:picChg chg="add mod">
          <ac:chgData name="James Wright" userId="f054c0944d890c26" providerId="LiveId" clId="{A3B15309-8EE4-412A-8DC5-F6C4437EFD57}" dt="2023-01-20T18:45:39.283" v="9858" actId="1076"/>
          <ac:picMkLst>
            <pc:docMk/>
            <pc:sldMk cId="3594013118" sldId="275"/>
            <ac:picMk id="6" creationId="{74F2E12D-821E-63BA-C2F8-165306E3E200}"/>
          </ac:picMkLst>
        </pc:picChg>
        <pc:picChg chg="add mod">
          <ac:chgData name="James Wright" userId="f054c0944d890c26" providerId="LiveId" clId="{A3B15309-8EE4-412A-8DC5-F6C4437EFD57}" dt="2023-01-20T18:44:56.460" v="9847" actId="1076"/>
          <ac:picMkLst>
            <pc:docMk/>
            <pc:sldMk cId="3594013118" sldId="275"/>
            <ac:picMk id="7" creationId="{1D31BD70-A047-4F54-38C7-26CC47860AE7}"/>
          </ac:picMkLst>
        </pc:picChg>
        <pc:picChg chg="add mod">
          <ac:chgData name="James Wright" userId="f054c0944d890c26" providerId="LiveId" clId="{A3B15309-8EE4-412A-8DC5-F6C4437EFD57}" dt="2023-01-20T18:45:05.118" v="9849" actId="14100"/>
          <ac:picMkLst>
            <pc:docMk/>
            <pc:sldMk cId="3594013118" sldId="275"/>
            <ac:picMk id="8" creationId="{2799E2AB-ED69-8367-D938-DE8BDB086672}"/>
          </ac:picMkLst>
        </pc:picChg>
        <pc:picChg chg="add mod">
          <ac:chgData name="James Wright" userId="f054c0944d890c26" providerId="LiveId" clId="{A3B15309-8EE4-412A-8DC5-F6C4437EFD57}" dt="2023-01-20T18:45:36.402" v="9857" actId="1076"/>
          <ac:picMkLst>
            <pc:docMk/>
            <pc:sldMk cId="3594013118" sldId="275"/>
            <ac:picMk id="9" creationId="{F25F443E-5D4D-D69E-2A90-B38702CE51A2}"/>
          </ac:picMkLst>
        </pc:picChg>
      </pc:sldChg>
      <pc:sldChg chg="addSp delSp modSp mod modNotesTx">
        <pc:chgData name="James Wright" userId="f054c0944d890c26" providerId="LiveId" clId="{A3B15309-8EE4-412A-8DC5-F6C4437EFD57}" dt="2023-01-21T19:49:16.428" v="13569" actId="20577"/>
        <pc:sldMkLst>
          <pc:docMk/>
          <pc:sldMk cId="2517951729" sldId="276"/>
        </pc:sldMkLst>
        <pc:spChg chg="mod">
          <ac:chgData name="James Wright" userId="f054c0944d890c26" providerId="LiveId" clId="{A3B15309-8EE4-412A-8DC5-F6C4437EFD57}" dt="2023-01-21T19:46:21.600" v="13307" actId="27636"/>
          <ac:spMkLst>
            <pc:docMk/>
            <pc:sldMk cId="2517951729" sldId="276"/>
            <ac:spMk id="3" creationId="{D0109D9D-4F5A-4E15-B7C6-8472012EDFB8}"/>
          </ac:spMkLst>
        </pc:spChg>
        <pc:spChg chg="add mod">
          <ac:chgData name="James Wright" userId="f054c0944d890c26" providerId="LiveId" clId="{A3B15309-8EE4-412A-8DC5-F6C4437EFD57}" dt="2023-01-21T19:47:19.898" v="13316" actId="1076"/>
          <ac:spMkLst>
            <pc:docMk/>
            <pc:sldMk cId="2517951729" sldId="276"/>
            <ac:spMk id="6" creationId="{FB8DC048-E97A-16D9-C59A-8513E0682807}"/>
          </ac:spMkLst>
        </pc:spChg>
        <pc:picChg chg="add mod">
          <ac:chgData name="James Wright" userId="f054c0944d890c26" providerId="LiveId" clId="{A3B15309-8EE4-412A-8DC5-F6C4437EFD57}" dt="2023-01-21T19:47:15.469" v="13315" actId="1076"/>
          <ac:picMkLst>
            <pc:docMk/>
            <pc:sldMk cId="2517951729" sldId="276"/>
            <ac:picMk id="4" creationId="{F1F8B011-A3FA-2F70-4731-59EC3DFD2B9F}"/>
          </ac:picMkLst>
        </pc:picChg>
        <pc:picChg chg="add del mod">
          <ac:chgData name="James Wright" userId="f054c0944d890c26" providerId="LiveId" clId="{A3B15309-8EE4-412A-8DC5-F6C4437EFD57}" dt="2023-01-20T21:03:14.223" v="9861" actId="478"/>
          <ac:picMkLst>
            <pc:docMk/>
            <pc:sldMk cId="2517951729" sldId="276"/>
            <ac:picMk id="5" creationId="{6EE61149-E159-486D-5652-4C229B66B75F}"/>
          </ac:picMkLst>
        </pc:picChg>
        <pc:picChg chg="add mod">
          <ac:chgData name="James Wright" userId="f054c0944d890c26" providerId="LiveId" clId="{A3B15309-8EE4-412A-8DC5-F6C4437EFD57}" dt="2023-01-21T19:47:11.494" v="13314" actId="1076"/>
          <ac:picMkLst>
            <pc:docMk/>
            <pc:sldMk cId="2517951729" sldId="276"/>
            <ac:picMk id="8" creationId="{2CED7D18-0410-E4F3-96E1-C37C47FB799E}"/>
          </ac:picMkLst>
        </pc:picChg>
      </pc:sldChg>
      <pc:sldChg chg="del">
        <pc:chgData name="James Wright" userId="f054c0944d890c26" providerId="LiveId" clId="{A3B15309-8EE4-412A-8DC5-F6C4437EFD57}" dt="2023-01-19T16:27:55.472" v="5264" actId="2696"/>
        <pc:sldMkLst>
          <pc:docMk/>
          <pc:sldMk cId="1300991717" sldId="277"/>
        </pc:sldMkLst>
      </pc:sldChg>
      <pc:sldChg chg="addSp delSp modSp mod modNotesTx">
        <pc:chgData name="James Wright" userId="f054c0944d890c26" providerId="LiveId" clId="{A3B15309-8EE4-412A-8DC5-F6C4437EFD57}" dt="2023-01-21T20:06:33.308" v="14540" actId="113"/>
        <pc:sldMkLst>
          <pc:docMk/>
          <pc:sldMk cId="536444900" sldId="278"/>
        </pc:sldMkLst>
        <pc:spChg chg="mod">
          <ac:chgData name="James Wright" userId="f054c0944d890c26" providerId="LiveId" clId="{A3B15309-8EE4-412A-8DC5-F6C4437EFD57}" dt="2023-01-20T21:08:47.516" v="9980" actId="20577"/>
          <ac:spMkLst>
            <pc:docMk/>
            <pc:sldMk cId="536444900" sldId="278"/>
            <ac:spMk id="2" creationId="{7317DBCD-D5CC-FCF9-262D-4E03129082C0}"/>
          </ac:spMkLst>
        </pc:spChg>
        <pc:spChg chg="del">
          <ac:chgData name="James Wright" userId="f054c0944d890c26" providerId="LiveId" clId="{A3B15309-8EE4-412A-8DC5-F6C4437EFD57}" dt="2023-01-20T21:08:54.489" v="9981" actId="478"/>
          <ac:spMkLst>
            <pc:docMk/>
            <pc:sldMk cId="536444900" sldId="278"/>
            <ac:spMk id="3" creationId="{3E012FA5-3772-E613-361E-BD932E71468E}"/>
          </ac:spMkLst>
        </pc:spChg>
        <pc:spChg chg="add del mod">
          <ac:chgData name="James Wright" userId="f054c0944d890c26" providerId="LiveId" clId="{A3B15309-8EE4-412A-8DC5-F6C4437EFD57}" dt="2023-01-20T21:08:57.286" v="9982" actId="478"/>
          <ac:spMkLst>
            <pc:docMk/>
            <pc:sldMk cId="536444900" sldId="278"/>
            <ac:spMk id="6" creationId="{C3E69DC1-E919-C039-4E4B-05B5AF4213FC}"/>
          </ac:spMkLst>
        </pc:spChg>
        <pc:picChg chg="mod">
          <ac:chgData name="James Wright" userId="f054c0944d890c26" providerId="LiveId" clId="{A3B15309-8EE4-412A-8DC5-F6C4437EFD57}" dt="2023-01-20T21:09:04.947" v="9985" actId="1076"/>
          <ac:picMkLst>
            <pc:docMk/>
            <pc:sldMk cId="536444900" sldId="278"/>
            <ac:picMk id="5" creationId="{5AA532FA-82B4-084C-BF82-C5F8667B7331}"/>
          </ac:picMkLst>
        </pc:picChg>
      </pc:sldChg>
      <pc:sldChg chg="del ord">
        <pc:chgData name="James Wright" userId="f054c0944d890c26" providerId="LiveId" clId="{A3B15309-8EE4-412A-8DC5-F6C4437EFD57}" dt="2023-01-19T16:37:30.690" v="5560" actId="2696"/>
        <pc:sldMkLst>
          <pc:docMk/>
          <pc:sldMk cId="3913646603" sldId="279"/>
        </pc:sldMkLst>
      </pc:sldChg>
      <pc:sldChg chg="modSp mod ord modNotesTx">
        <pc:chgData name="James Wright" userId="f054c0944d890c26" providerId="LiveId" clId="{A3B15309-8EE4-412A-8DC5-F6C4437EFD57}" dt="2023-01-21T19:42:23.635" v="13133" actId="20577"/>
        <pc:sldMkLst>
          <pc:docMk/>
          <pc:sldMk cId="2114134235" sldId="280"/>
        </pc:sldMkLst>
        <pc:spChg chg="mod">
          <ac:chgData name="James Wright" userId="f054c0944d890c26" providerId="LiveId" clId="{A3B15309-8EE4-412A-8DC5-F6C4437EFD57}" dt="2023-01-20T21:32:43.369" v="10111" actId="20577"/>
          <ac:spMkLst>
            <pc:docMk/>
            <pc:sldMk cId="2114134235" sldId="280"/>
            <ac:spMk id="3" creationId="{0D702650-203F-D1FB-026C-9F72FC777E17}"/>
          </ac:spMkLst>
        </pc:spChg>
      </pc:sldChg>
      <pc:sldChg chg="addSp delSp modSp mod ord modAnim modNotesTx">
        <pc:chgData name="James Wright" userId="f054c0944d890c26" providerId="LiveId" clId="{A3B15309-8EE4-412A-8DC5-F6C4437EFD57}" dt="2023-01-21T20:02:14.541" v="13946" actId="20577"/>
        <pc:sldMkLst>
          <pc:docMk/>
          <pc:sldMk cId="3096281651" sldId="281"/>
        </pc:sldMkLst>
        <pc:spChg chg="mod">
          <ac:chgData name="James Wright" userId="f054c0944d890c26" providerId="LiveId" clId="{A3B15309-8EE4-412A-8DC5-F6C4437EFD57}" dt="2023-01-21T19:53:02.491" v="13671" actId="27636"/>
          <ac:spMkLst>
            <pc:docMk/>
            <pc:sldMk cId="3096281651" sldId="281"/>
            <ac:spMk id="3" creationId="{9787D0E7-B74D-EECB-0AD9-37F99B00A3BD}"/>
          </ac:spMkLst>
        </pc:spChg>
        <pc:spChg chg="add mod">
          <ac:chgData name="James Wright" userId="f054c0944d890c26" providerId="LiveId" clId="{A3B15309-8EE4-412A-8DC5-F6C4437EFD57}" dt="2023-01-21T19:50:59.144" v="13575" actId="1076"/>
          <ac:spMkLst>
            <pc:docMk/>
            <pc:sldMk cId="3096281651" sldId="281"/>
            <ac:spMk id="4" creationId="{13669A0A-F952-B73E-4B19-E5DCD9458551}"/>
          </ac:spMkLst>
        </pc:spChg>
        <pc:spChg chg="add mod">
          <ac:chgData name="James Wright" userId="f054c0944d890c26" providerId="LiveId" clId="{A3B15309-8EE4-412A-8DC5-F6C4437EFD57}" dt="2023-01-21T19:53:34.777" v="13678" actId="1076"/>
          <ac:spMkLst>
            <pc:docMk/>
            <pc:sldMk cId="3096281651" sldId="281"/>
            <ac:spMk id="7" creationId="{4375ABF8-D363-F69E-00EA-2D703D0DB0B0}"/>
          </ac:spMkLst>
        </pc:spChg>
        <pc:picChg chg="add del mod">
          <ac:chgData name="James Wright" userId="f054c0944d890c26" providerId="LiveId" clId="{A3B15309-8EE4-412A-8DC5-F6C4437EFD57}" dt="2023-01-19T17:28:52.067" v="7889" actId="478"/>
          <ac:picMkLst>
            <pc:docMk/>
            <pc:sldMk cId="3096281651" sldId="281"/>
            <ac:picMk id="4" creationId="{C3912403-D82F-756D-91A6-BB8C33144184}"/>
          </ac:picMkLst>
        </pc:picChg>
        <pc:picChg chg="add mod">
          <ac:chgData name="James Wright" userId="f054c0944d890c26" providerId="LiveId" clId="{A3B15309-8EE4-412A-8DC5-F6C4437EFD57}" dt="2023-01-21T19:53:19.783" v="13674" actId="1076"/>
          <ac:picMkLst>
            <pc:docMk/>
            <pc:sldMk cId="3096281651" sldId="281"/>
            <ac:picMk id="5" creationId="{76F4D63A-9B65-ED22-075D-D9B5D6D47960}"/>
          </ac:picMkLst>
        </pc:picChg>
        <pc:picChg chg="add del mod">
          <ac:chgData name="James Wright" userId="f054c0944d890c26" providerId="LiveId" clId="{A3B15309-8EE4-412A-8DC5-F6C4437EFD57}" dt="2023-01-20T21:04:58.071" v="9872" actId="478"/>
          <ac:picMkLst>
            <pc:docMk/>
            <pc:sldMk cId="3096281651" sldId="281"/>
            <ac:picMk id="5" creationId="{D8D6E6DA-CC0B-55B9-F19D-1F74B8D607E2}"/>
          </ac:picMkLst>
        </pc:picChg>
        <pc:picChg chg="add mod">
          <ac:chgData name="James Wright" userId="f054c0944d890c26" providerId="LiveId" clId="{A3B15309-8EE4-412A-8DC5-F6C4437EFD57}" dt="2023-01-21T19:50:46.736" v="13572" actId="1076"/>
          <ac:picMkLst>
            <pc:docMk/>
            <pc:sldMk cId="3096281651" sldId="281"/>
            <ac:picMk id="6" creationId="{529A6572-4589-557D-ABFE-36A1284AE76C}"/>
          </ac:picMkLst>
        </pc:picChg>
      </pc:sldChg>
      <pc:sldChg chg="addSp delSp modSp mod setBg modNotesTx">
        <pc:chgData name="James Wright" userId="f054c0944d890c26" providerId="LiveId" clId="{A3B15309-8EE4-412A-8DC5-F6C4437EFD57}" dt="2023-01-22T18:26:29.418" v="15681" actId="20577"/>
        <pc:sldMkLst>
          <pc:docMk/>
          <pc:sldMk cId="4134838363" sldId="282"/>
        </pc:sldMkLst>
        <pc:spChg chg="mod">
          <ac:chgData name="James Wright" userId="f054c0944d890c26" providerId="LiveId" clId="{A3B15309-8EE4-412A-8DC5-F6C4437EFD57}" dt="2023-01-22T18:06:06.372" v="15096" actId="26606"/>
          <ac:spMkLst>
            <pc:docMk/>
            <pc:sldMk cId="4134838363" sldId="282"/>
            <ac:spMk id="2" creationId="{0FA6B833-F6A2-9855-3237-81E9CBE9762B}"/>
          </ac:spMkLst>
        </pc:spChg>
        <pc:spChg chg="mod">
          <ac:chgData name="James Wright" userId="f054c0944d890c26" providerId="LiveId" clId="{A3B15309-8EE4-412A-8DC5-F6C4437EFD57}" dt="2023-01-22T18:11:21.995" v="15248" actId="20577"/>
          <ac:spMkLst>
            <pc:docMk/>
            <pc:sldMk cId="4134838363" sldId="282"/>
            <ac:spMk id="3" creationId="{3D9ECDFB-6A06-5EF0-6F57-D21B8AA2481B}"/>
          </ac:spMkLst>
        </pc:spChg>
        <pc:spChg chg="add del">
          <ac:chgData name="James Wright" userId="f054c0944d890c26" providerId="LiveId" clId="{A3B15309-8EE4-412A-8DC5-F6C4437EFD57}" dt="2023-01-22T18:05:56.052" v="15094" actId="26606"/>
          <ac:spMkLst>
            <pc:docMk/>
            <pc:sldMk cId="4134838363" sldId="282"/>
            <ac:spMk id="9" creationId="{5E39A796-BE83-48B1-B33F-35C4A32AAB57}"/>
          </ac:spMkLst>
        </pc:spChg>
        <pc:spChg chg="add del">
          <ac:chgData name="James Wright" userId="f054c0944d890c26" providerId="LiveId" clId="{A3B15309-8EE4-412A-8DC5-F6C4437EFD57}" dt="2023-01-22T18:05:56.052" v="15094" actId="26606"/>
          <ac:spMkLst>
            <pc:docMk/>
            <pc:sldMk cId="4134838363" sldId="282"/>
            <ac:spMk id="11" creationId="{72F84B47-E267-4194-8194-831DB7B5547F}"/>
          </ac:spMkLst>
        </pc:spChg>
        <pc:spChg chg="add del">
          <ac:chgData name="James Wright" userId="f054c0944d890c26" providerId="LiveId" clId="{A3B15309-8EE4-412A-8DC5-F6C4437EFD57}" dt="2023-01-22T18:06:06.372" v="15096" actId="26606"/>
          <ac:spMkLst>
            <pc:docMk/>
            <pc:sldMk cId="4134838363" sldId="282"/>
            <ac:spMk id="13" creationId="{2B97F24A-32CE-4C1C-A50D-3016B394DCFB}"/>
          </ac:spMkLst>
        </pc:spChg>
        <pc:spChg chg="add del">
          <ac:chgData name="James Wright" userId="f054c0944d890c26" providerId="LiveId" clId="{A3B15309-8EE4-412A-8DC5-F6C4437EFD57}" dt="2023-01-22T18:06:06.372" v="15096" actId="26606"/>
          <ac:spMkLst>
            <pc:docMk/>
            <pc:sldMk cId="4134838363" sldId="282"/>
            <ac:spMk id="14" creationId="{CD8B4F24-440B-49E9-B85D-733523DC064B}"/>
          </ac:spMkLst>
        </pc:spChg>
        <pc:picChg chg="add mod">
          <ac:chgData name="James Wright" userId="f054c0944d890c26" providerId="LiveId" clId="{A3B15309-8EE4-412A-8DC5-F6C4437EFD57}" dt="2023-01-22T18:06:26.106" v="15101" actId="1076"/>
          <ac:picMkLst>
            <pc:docMk/>
            <pc:sldMk cId="4134838363" sldId="282"/>
            <ac:picMk id="4" creationId="{39A9C26B-878B-F9BA-8364-A790707E4159}"/>
          </ac:picMkLst>
        </pc:picChg>
      </pc:sldChg>
      <pc:sldChg chg="del">
        <pc:chgData name="James Wright" userId="f054c0944d890c26" providerId="LiveId" clId="{A3B15309-8EE4-412A-8DC5-F6C4437EFD57}" dt="2023-01-19T16:52:44.393" v="6236" actId="2696"/>
        <pc:sldMkLst>
          <pc:docMk/>
          <pc:sldMk cId="3961573578" sldId="283"/>
        </pc:sldMkLst>
      </pc:sldChg>
      <pc:sldChg chg="modSp del mod">
        <pc:chgData name="James Wright" userId="f054c0944d890c26" providerId="LiveId" clId="{A3B15309-8EE4-412A-8DC5-F6C4437EFD57}" dt="2023-01-20T21:33:39.171" v="10115" actId="2696"/>
        <pc:sldMkLst>
          <pc:docMk/>
          <pc:sldMk cId="1728372801" sldId="284"/>
        </pc:sldMkLst>
        <pc:spChg chg="mod">
          <ac:chgData name="James Wright" userId="f054c0944d890c26" providerId="LiveId" clId="{A3B15309-8EE4-412A-8DC5-F6C4437EFD57}" dt="2023-01-20T21:21:00.336" v="10052" actId="400"/>
          <ac:spMkLst>
            <pc:docMk/>
            <pc:sldMk cId="1728372801" sldId="284"/>
            <ac:spMk id="3" creationId="{AE2CB77E-4786-9C5B-620D-C664AB0BFB7F}"/>
          </ac:spMkLst>
        </pc:spChg>
      </pc:sldChg>
      <pc:sldChg chg="addSp modSp mod">
        <pc:chgData name="James Wright" userId="f054c0944d890c26" providerId="LiveId" clId="{A3B15309-8EE4-412A-8DC5-F6C4437EFD57}" dt="2023-01-20T23:17:13.926" v="10207" actId="20577"/>
        <pc:sldMkLst>
          <pc:docMk/>
          <pc:sldMk cId="40379502" sldId="285"/>
        </pc:sldMkLst>
        <pc:spChg chg="mod">
          <ac:chgData name="James Wright" userId="f054c0944d890c26" providerId="LiveId" clId="{A3B15309-8EE4-412A-8DC5-F6C4437EFD57}" dt="2023-01-20T23:16:32.831" v="10174" actId="20577"/>
          <ac:spMkLst>
            <pc:docMk/>
            <pc:sldMk cId="40379502" sldId="285"/>
            <ac:spMk id="2" creationId="{063E6A87-5C49-4C27-7852-502B58F89EB9}"/>
          </ac:spMkLst>
        </pc:spChg>
        <pc:spChg chg="mod">
          <ac:chgData name="James Wright" userId="f054c0944d890c26" providerId="LiveId" clId="{A3B15309-8EE4-412A-8DC5-F6C4437EFD57}" dt="2023-01-20T23:15:27.022" v="10123" actId="1076"/>
          <ac:spMkLst>
            <pc:docMk/>
            <pc:sldMk cId="40379502" sldId="285"/>
            <ac:spMk id="3" creationId="{A74DA518-E4D5-B512-73E7-5922940BB216}"/>
          </ac:spMkLst>
        </pc:spChg>
        <pc:spChg chg="add mod">
          <ac:chgData name="James Wright" userId="f054c0944d890c26" providerId="LiveId" clId="{A3B15309-8EE4-412A-8DC5-F6C4437EFD57}" dt="2023-01-20T23:15:31.141" v="10124" actId="1076"/>
          <ac:spMkLst>
            <pc:docMk/>
            <pc:sldMk cId="40379502" sldId="285"/>
            <ac:spMk id="4" creationId="{74B62F1B-3757-3022-FFB7-BAC137E1292B}"/>
          </ac:spMkLst>
        </pc:spChg>
        <pc:spChg chg="add mod">
          <ac:chgData name="James Wright" userId="f054c0944d890c26" providerId="LiveId" clId="{A3B15309-8EE4-412A-8DC5-F6C4437EFD57}" dt="2023-01-20T23:17:13.926" v="10207" actId="20577"/>
          <ac:spMkLst>
            <pc:docMk/>
            <pc:sldMk cId="40379502" sldId="285"/>
            <ac:spMk id="5" creationId="{9A8624DF-C156-92D2-0FED-36AACC0802CE}"/>
          </ac:spMkLst>
        </pc:spChg>
        <pc:spChg chg="mod">
          <ac:chgData name="James Wright" userId="f054c0944d890c26" providerId="LiveId" clId="{A3B15309-8EE4-412A-8DC5-F6C4437EFD57}" dt="2023-01-20T23:15:31.141" v="10124" actId="1076"/>
          <ac:spMkLst>
            <pc:docMk/>
            <pc:sldMk cId="40379502" sldId="285"/>
            <ac:spMk id="8" creationId="{83420E3E-95A3-F529-2ADC-226D1FE3CF58}"/>
          </ac:spMkLst>
        </pc:spChg>
        <pc:picChg chg="mod">
          <ac:chgData name="James Wright" userId="f054c0944d890c26" providerId="LiveId" clId="{A3B15309-8EE4-412A-8DC5-F6C4437EFD57}" dt="2023-01-20T23:15:27.022" v="10123" actId="1076"/>
          <ac:picMkLst>
            <pc:docMk/>
            <pc:sldMk cId="40379502" sldId="285"/>
            <ac:picMk id="6" creationId="{555EBDF2-1708-FF50-5E7D-CB93A0978808}"/>
          </ac:picMkLst>
        </pc:picChg>
        <pc:picChg chg="mod">
          <ac:chgData name="James Wright" userId="f054c0944d890c26" providerId="LiveId" clId="{A3B15309-8EE4-412A-8DC5-F6C4437EFD57}" dt="2023-01-20T23:15:31.141" v="10124" actId="1076"/>
          <ac:picMkLst>
            <pc:docMk/>
            <pc:sldMk cId="40379502" sldId="285"/>
            <ac:picMk id="7" creationId="{F639DA67-F560-A1B7-8D52-A0DA2AE7C5F1}"/>
          </ac:picMkLst>
        </pc:picChg>
      </pc:sldChg>
      <pc:sldChg chg="addSp modSp mod">
        <pc:chgData name="James Wright" userId="f054c0944d890c26" providerId="LiveId" clId="{A3B15309-8EE4-412A-8DC5-F6C4437EFD57}" dt="2023-01-20T23:17:20.099" v="10208" actId="313"/>
        <pc:sldMkLst>
          <pc:docMk/>
          <pc:sldMk cId="3746768159" sldId="286"/>
        </pc:sldMkLst>
        <pc:spChg chg="mod">
          <ac:chgData name="James Wright" userId="f054c0944d890c26" providerId="LiveId" clId="{A3B15309-8EE4-412A-8DC5-F6C4437EFD57}" dt="2023-01-20T23:17:20.099" v="10208" actId="313"/>
          <ac:spMkLst>
            <pc:docMk/>
            <pc:sldMk cId="3746768159" sldId="286"/>
            <ac:spMk id="2" creationId="{063E6A87-5C49-4C27-7852-502B58F89EB9}"/>
          </ac:spMkLst>
        </pc:spChg>
        <pc:spChg chg="mod">
          <ac:chgData name="James Wright" userId="f054c0944d890c26" providerId="LiveId" clId="{A3B15309-8EE4-412A-8DC5-F6C4437EFD57}" dt="2023-01-20T23:15:42.055" v="10126" actId="1076"/>
          <ac:spMkLst>
            <pc:docMk/>
            <pc:sldMk cId="3746768159" sldId="286"/>
            <ac:spMk id="3" creationId="{A74DA518-E4D5-B512-73E7-5922940BB216}"/>
          </ac:spMkLst>
        </pc:spChg>
        <pc:spChg chg="add mod">
          <ac:chgData name="James Wright" userId="f054c0944d890c26" providerId="LiveId" clId="{A3B15309-8EE4-412A-8DC5-F6C4437EFD57}" dt="2023-01-20T23:15:47.420" v="10127" actId="1076"/>
          <ac:spMkLst>
            <pc:docMk/>
            <pc:sldMk cId="3746768159" sldId="286"/>
            <ac:spMk id="4" creationId="{360F8604-6A67-241F-F236-C2BA511C23FC}"/>
          </ac:spMkLst>
        </pc:spChg>
        <pc:spChg chg="add mod">
          <ac:chgData name="James Wright" userId="f054c0944d890c26" providerId="LiveId" clId="{A3B15309-8EE4-412A-8DC5-F6C4437EFD57}" dt="2023-01-20T23:16:52.933" v="10200" actId="20577"/>
          <ac:spMkLst>
            <pc:docMk/>
            <pc:sldMk cId="3746768159" sldId="286"/>
            <ac:spMk id="6" creationId="{B539714F-8F00-5240-915A-D66F3D87F9B9}"/>
          </ac:spMkLst>
        </pc:spChg>
        <pc:spChg chg="mod">
          <ac:chgData name="James Wright" userId="f054c0944d890c26" providerId="LiveId" clId="{A3B15309-8EE4-412A-8DC5-F6C4437EFD57}" dt="2023-01-20T23:15:47.420" v="10127" actId="1076"/>
          <ac:spMkLst>
            <pc:docMk/>
            <pc:sldMk cId="3746768159" sldId="286"/>
            <ac:spMk id="8" creationId="{83420E3E-95A3-F529-2ADC-226D1FE3CF58}"/>
          </ac:spMkLst>
        </pc:spChg>
        <pc:picChg chg="mod">
          <ac:chgData name="James Wright" userId="f054c0944d890c26" providerId="LiveId" clId="{A3B15309-8EE4-412A-8DC5-F6C4437EFD57}" dt="2023-01-20T23:15:42.055" v="10126" actId="1076"/>
          <ac:picMkLst>
            <pc:docMk/>
            <pc:sldMk cId="3746768159" sldId="286"/>
            <ac:picMk id="5" creationId="{F4EC98D5-2E0F-7543-4320-0AA5129A798D}"/>
          </ac:picMkLst>
        </pc:picChg>
        <pc:picChg chg="mod">
          <ac:chgData name="James Wright" userId="f054c0944d890c26" providerId="LiveId" clId="{A3B15309-8EE4-412A-8DC5-F6C4437EFD57}" dt="2023-01-20T23:15:47.420" v="10127" actId="1076"/>
          <ac:picMkLst>
            <pc:docMk/>
            <pc:sldMk cId="3746768159" sldId="286"/>
            <ac:picMk id="7" creationId="{F639DA67-F560-A1B7-8D52-A0DA2AE7C5F1}"/>
          </ac:picMkLst>
        </pc:picChg>
      </pc:sldChg>
      <pc:sldChg chg="addSp modSp mod">
        <pc:chgData name="James Wright" userId="f054c0944d890c26" providerId="LiveId" clId="{A3B15309-8EE4-412A-8DC5-F6C4437EFD57}" dt="2023-01-20T23:18:03.355" v="10219" actId="1076"/>
        <pc:sldMkLst>
          <pc:docMk/>
          <pc:sldMk cId="3930843380" sldId="287"/>
        </pc:sldMkLst>
        <pc:spChg chg="mod">
          <ac:chgData name="James Wright" userId="f054c0944d890c26" providerId="LiveId" clId="{A3B15309-8EE4-412A-8DC5-F6C4437EFD57}" dt="2023-01-20T23:17:40.997" v="10216" actId="20577"/>
          <ac:spMkLst>
            <pc:docMk/>
            <pc:sldMk cId="3930843380" sldId="287"/>
            <ac:spMk id="2" creationId="{063E6A87-5C49-4C27-7852-502B58F89EB9}"/>
          </ac:spMkLst>
        </pc:spChg>
        <pc:spChg chg="mod">
          <ac:chgData name="James Wright" userId="f054c0944d890c26" providerId="LiveId" clId="{A3B15309-8EE4-412A-8DC5-F6C4437EFD57}" dt="2023-01-20T23:17:55.433" v="10218" actId="1076"/>
          <ac:spMkLst>
            <pc:docMk/>
            <pc:sldMk cId="3930843380" sldId="287"/>
            <ac:spMk id="3" creationId="{A74DA518-E4D5-B512-73E7-5922940BB216}"/>
          </ac:spMkLst>
        </pc:spChg>
        <pc:spChg chg="add mod">
          <ac:chgData name="James Wright" userId="f054c0944d890c26" providerId="LiveId" clId="{A3B15309-8EE4-412A-8DC5-F6C4437EFD57}" dt="2023-01-20T23:18:03.355" v="10219" actId="1076"/>
          <ac:spMkLst>
            <pc:docMk/>
            <pc:sldMk cId="3930843380" sldId="287"/>
            <ac:spMk id="4" creationId="{C4CDE81C-AB10-27CF-29A8-32748E00CC35}"/>
          </ac:spMkLst>
        </pc:spChg>
        <pc:spChg chg="add mod">
          <ac:chgData name="James Wright" userId="f054c0944d890c26" providerId="LiveId" clId="{A3B15309-8EE4-412A-8DC5-F6C4437EFD57}" dt="2023-01-20T23:17:49.591" v="10217"/>
          <ac:spMkLst>
            <pc:docMk/>
            <pc:sldMk cId="3930843380" sldId="287"/>
            <ac:spMk id="5" creationId="{C0ED9BE8-F75D-EB93-7E08-520EB89AAE9D}"/>
          </ac:spMkLst>
        </pc:spChg>
        <pc:spChg chg="mod">
          <ac:chgData name="James Wright" userId="f054c0944d890c26" providerId="LiveId" clId="{A3B15309-8EE4-412A-8DC5-F6C4437EFD57}" dt="2023-01-20T23:18:03.355" v="10219" actId="1076"/>
          <ac:spMkLst>
            <pc:docMk/>
            <pc:sldMk cId="3930843380" sldId="287"/>
            <ac:spMk id="8" creationId="{83420E3E-95A3-F529-2ADC-226D1FE3CF58}"/>
          </ac:spMkLst>
        </pc:spChg>
        <pc:picChg chg="mod">
          <ac:chgData name="James Wright" userId="f054c0944d890c26" providerId="LiveId" clId="{A3B15309-8EE4-412A-8DC5-F6C4437EFD57}" dt="2023-01-20T23:17:55.433" v="10218" actId="1076"/>
          <ac:picMkLst>
            <pc:docMk/>
            <pc:sldMk cId="3930843380" sldId="287"/>
            <ac:picMk id="6" creationId="{C0B23D63-B8CD-4C9C-9101-70438A30AC89}"/>
          </ac:picMkLst>
        </pc:picChg>
        <pc:picChg chg="mod">
          <ac:chgData name="James Wright" userId="f054c0944d890c26" providerId="LiveId" clId="{A3B15309-8EE4-412A-8DC5-F6C4437EFD57}" dt="2023-01-20T23:18:03.355" v="10219" actId="1076"/>
          <ac:picMkLst>
            <pc:docMk/>
            <pc:sldMk cId="3930843380" sldId="287"/>
            <ac:picMk id="10" creationId="{7522B0E3-08BB-32D0-EE3F-41C17D89A78F}"/>
          </ac:picMkLst>
        </pc:picChg>
      </pc:sldChg>
      <pc:sldChg chg="addSp delSp modSp mod">
        <pc:chgData name="James Wright" userId="f054c0944d890c26" providerId="LiveId" clId="{A3B15309-8EE4-412A-8DC5-F6C4437EFD57}" dt="2023-01-20T23:21:47.974" v="10235" actId="1076"/>
        <pc:sldMkLst>
          <pc:docMk/>
          <pc:sldMk cId="2739954153" sldId="288"/>
        </pc:sldMkLst>
        <pc:spChg chg="mod">
          <ac:chgData name="James Wright" userId="f054c0944d890c26" providerId="LiveId" clId="{A3B15309-8EE4-412A-8DC5-F6C4437EFD57}" dt="2023-01-20T23:18:33.126" v="10226"/>
          <ac:spMkLst>
            <pc:docMk/>
            <pc:sldMk cId="2739954153" sldId="288"/>
            <ac:spMk id="2" creationId="{063E6A87-5C49-4C27-7852-502B58F89EB9}"/>
          </ac:spMkLst>
        </pc:spChg>
        <pc:spChg chg="mod">
          <ac:chgData name="James Wright" userId="f054c0944d890c26" providerId="LiveId" clId="{A3B15309-8EE4-412A-8DC5-F6C4437EFD57}" dt="2023-01-20T23:21:43.036" v="10234" actId="1076"/>
          <ac:spMkLst>
            <pc:docMk/>
            <pc:sldMk cId="2739954153" sldId="288"/>
            <ac:spMk id="3" creationId="{A74DA518-E4D5-B512-73E7-5922940BB216}"/>
          </ac:spMkLst>
        </pc:spChg>
        <pc:spChg chg="add mod">
          <ac:chgData name="James Wright" userId="f054c0944d890c26" providerId="LiveId" clId="{A3B15309-8EE4-412A-8DC5-F6C4437EFD57}" dt="2023-01-20T23:21:47.974" v="10235" actId="1076"/>
          <ac:spMkLst>
            <pc:docMk/>
            <pc:sldMk cId="2739954153" sldId="288"/>
            <ac:spMk id="4" creationId="{CC4DF4C2-6579-C1D2-1F81-9E181D44AAFD}"/>
          </ac:spMkLst>
        </pc:spChg>
        <pc:spChg chg="add del mod">
          <ac:chgData name="James Wright" userId="f054c0944d890c26" providerId="LiveId" clId="{A3B15309-8EE4-412A-8DC5-F6C4437EFD57}" dt="2023-01-20T23:18:46.892" v="10230"/>
          <ac:spMkLst>
            <pc:docMk/>
            <pc:sldMk cId="2739954153" sldId="288"/>
            <ac:spMk id="7" creationId="{BDB083F6-E0F2-D1F7-B328-EE0DC4130698}"/>
          </ac:spMkLst>
        </pc:spChg>
        <pc:spChg chg="mod">
          <ac:chgData name="James Wright" userId="f054c0944d890c26" providerId="LiveId" clId="{A3B15309-8EE4-412A-8DC5-F6C4437EFD57}" dt="2023-01-20T23:21:47.974" v="10235" actId="1076"/>
          <ac:spMkLst>
            <pc:docMk/>
            <pc:sldMk cId="2739954153" sldId="288"/>
            <ac:spMk id="8" creationId="{83420E3E-95A3-F529-2ADC-226D1FE3CF58}"/>
          </ac:spMkLst>
        </pc:spChg>
        <pc:spChg chg="add mod">
          <ac:chgData name="James Wright" userId="f054c0944d890c26" providerId="LiveId" clId="{A3B15309-8EE4-412A-8DC5-F6C4437EFD57}" dt="2023-01-20T23:21:30.203" v="10231"/>
          <ac:spMkLst>
            <pc:docMk/>
            <pc:sldMk cId="2739954153" sldId="288"/>
            <ac:spMk id="9" creationId="{C0A41E1C-9528-EFAD-3708-94D6670C5B7E}"/>
          </ac:spMkLst>
        </pc:spChg>
        <pc:picChg chg="add mod">
          <ac:chgData name="James Wright" userId="f054c0944d890c26" providerId="LiveId" clId="{A3B15309-8EE4-412A-8DC5-F6C4437EFD57}" dt="2023-01-20T23:21:43.036" v="10234" actId="1076"/>
          <ac:picMkLst>
            <pc:docMk/>
            <pc:sldMk cId="2739954153" sldId="288"/>
            <ac:picMk id="5" creationId="{8335804E-A8F3-99E1-B5B9-D61C5C037423}"/>
          </ac:picMkLst>
        </pc:picChg>
        <pc:picChg chg="del">
          <ac:chgData name="James Wright" userId="f054c0944d890c26" providerId="LiveId" clId="{A3B15309-8EE4-412A-8DC5-F6C4437EFD57}" dt="2023-01-20T23:21:39.617" v="10233" actId="478"/>
          <ac:picMkLst>
            <pc:docMk/>
            <pc:sldMk cId="2739954153" sldId="288"/>
            <ac:picMk id="6" creationId="{F260FBE7-5A02-23A1-6435-069A9A3BC5E6}"/>
          </ac:picMkLst>
        </pc:picChg>
        <pc:picChg chg="mod">
          <ac:chgData name="James Wright" userId="f054c0944d890c26" providerId="LiveId" clId="{A3B15309-8EE4-412A-8DC5-F6C4437EFD57}" dt="2023-01-20T23:21:47.974" v="10235" actId="1076"/>
          <ac:picMkLst>
            <pc:docMk/>
            <pc:sldMk cId="2739954153" sldId="288"/>
            <ac:picMk id="10" creationId="{28A6AF14-0209-8409-2B83-D5A5C845FD2E}"/>
          </ac:picMkLst>
        </pc:picChg>
      </pc:sldChg>
      <pc:sldChg chg="addSp delSp modSp new mod setBg modNotesTx">
        <pc:chgData name="James Wright" userId="f054c0944d890c26" providerId="LiveId" clId="{A3B15309-8EE4-412A-8DC5-F6C4437EFD57}" dt="2023-01-21T18:36:28.669" v="10795" actId="20577"/>
        <pc:sldMkLst>
          <pc:docMk/>
          <pc:sldMk cId="2917709180" sldId="289"/>
        </pc:sldMkLst>
        <pc:spChg chg="mod">
          <ac:chgData name="James Wright" userId="f054c0944d890c26" providerId="LiveId" clId="{A3B15309-8EE4-412A-8DC5-F6C4437EFD57}" dt="2023-01-18T15:40:09.952" v="950" actId="26606"/>
          <ac:spMkLst>
            <pc:docMk/>
            <pc:sldMk cId="2917709180" sldId="289"/>
            <ac:spMk id="2" creationId="{F9A86857-7934-55E0-DE88-CABCDEB948A6}"/>
          </ac:spMkLst>
        </pc:spChg>
        <pc:spChg chg="mod">
          <ac:chgData name="James Wright" userId="f054c0944d890c26" providerId="LiveId" clId="{A3B15309-8EE4-412A-8DC5-F6C4437EFD57}" dt="2023-01-18T15:48:22.069" v="1166" actId="14100"/>
          <ac:spMkLst>
            <pc:docMk/>
            <pc:sldMk cId="2917709180" sldId="289"/>
            <ac:spMk id="3" creationId="{51EA6399-1C06-1F99-7557-9359A1674A56}"/>
          </ac:spMkLst>
        </pc:spChg>
        <pc:spChg chg="add del">
          <ac:chgData name="James Wright" userId="f054c0944d890c26" providerId="LiveId" clId="{A3B15309-8EE4-412A-8DC5-F6C4437EFD57}" dt="2023-01-20T12:38:57.105" v="8018" actId="22"/>
          <ac:spMkLst>
            <pc:docMk/>
            <pc:sldMk cId="2917709180" sldId="289"/>
            <ac:spMk id="5" creationId="{D36E2200-E275-5709-A886-66297AED476A}"/>
          </ac:spMkLst>
        </pc:spChg>
        <pc:spChg chg="add mod">
          <ac:chgData name="James Wright" userId="f054c0944d890c26" providerId="LiveId" clId="{A3B15309-8EE4-412A-8DC5-F6C4437EFD57}" dt="2023-01-20T12:52:28.025" v="8061" actId="1076"/>
          <ac:spMkLst>
            <pc:docMk/>
            <pc:sldMk cId="2917709180" sldId="289"/>
            <ac:spMk id="6" creationId="{4A936501-4239-903E-D97F-0E782BD8696B}"/>
          </ac:spMkLst>
        </pc:spChg>
        <pc:spChg chg="add del">
          <ac:chgData name="James Wright" userId="f054c0944d890c26" providerId="LiveId" clId="{A3B15309-8EE4-412A-8DC5-F6C4437EFD57}" dt="2023-01-18T15:40:03.134" v="948" actId="26606"/>
          <ac:spMkLst>
            <pc:docMk/>
            <pc:sldMk cId="2917709180" sldId="289"/>
            <ac:spMk id="7" creationId="{3CD9DF72-87A3-404E-A828-84CBF11A8303}"/>
          </ac:spMkLst>
        </pc:spChg>
        <pc:spChg chg="add del">
          <ac:chgData name="James Wright" userId="f054c0944d890c26" providerId="LiveId" clId="{A3B15309-8EE4-412A-8DC5-F6C4437EFD57}" dt="2023-01-18T15:40:09.952" v="950" actId="26606"/>
          <ac:spMkLst>
            <pc:docMk/>
            <pc:sldMk cId="2917709180" sldId="289"/>
            <ac:spMk id="9" creationId="{2B566528-1B12-4246-9431-5C2D7D081168}"/>
          </ac:spMkLst>
        </pc:spChg>
        <pc:spChg chg="add del">
          <ac:chgData name="James Wright" userId="f054c0944d890c26" providerId="LiveId" clId="{A3B15309-8EE4-412A-8DC5-F6C4437EFD57}" dt="2023-01-18T15:39:55.919" v="946" actId="26606"/>
          <ac:spMkLst>
            <pc:docMk/>
            <pc:sldMk cId="2917709180" sldId="289"/>
            <ac:spMk id="10" creationId="{F13C74B1-5B17-4795-BED0-7140497B445A}"/>
          </ac:spMkLst>
        </pc:spChg>
        <pc:spChg chg="add del">
          <ac:chgData name="James Wright" userId="f054c0944d890c26" providerId="LiveId" clId="{A3B15309-8EE4-412A-8DC5-F6C4437EFD57}" dt="2023-01-18T15:39:55.919" v="946" actId="26606"/>
          <ac:spMkLst>
            <pc:docMk/>
            <pc:sldMk cId="2917709180" sldId="289"/>
            <ac:spMk id="12" creationId="{D4974D33-8DC5-464E-8C6D-BE58F0669C17}"/>
          </ac:spMkLst>
        </pc:spChg>
        <pc:grpChg chg="add del">
          <ac:chgData name="James Wright" userId="f054c0944d890c26" providerId="LiveId" clId="{A3B15309-8EE4-412A-8DC5-F6C4437EFD57}" dt="2023-01-18T15:40:09.952" v="950" actId="26606"/>
          <ac:grpSpMkLst>
            <pc:docMk/>
            <pc:sldMk cId="2917709180" sldId="289"/>
            <ac:grpSpMk id="11" creationId="{828A5161-06F1-46CF-8AD7-844680A59E13}"/>
          </ac:grpSpMkLst>
        </pc:grpChg>
        <pc:grpChg chg="add del">
          <ac:chgData name="James Wright" userId="f054c0944d890c26" providerId="LiveId" clId="{A3B15309-8EE4-412A-8DC5-F6C4437EFD57}" dt="2023-01-18T15:40:09.952" v="950" actId="26606"/>
          <ac:grpSpMkLst>
            <pc:docMk/>
            <pc:sldMk cId="2917709180" sldId="289"/>
            <ac:grpSpMk id="16" creationId="{5995D10D-E9C9-47DB-AE7E-801FEF38F5C9}"/>
          </ac:grpSpMkLst>
        </pc:grpChg>
        <pc:picChg chg="add del mod ord">
          <ac:chgData name="James Wright" userId="f054c0944d890c26" providerId="LiveId" clId="{A3B15309-8EE4-412A-8DC5-F6C4437EFD57}" dt="2023-01-18T15:47:29.301" v="1154" actId="478"/>
          <ac:picMkLst>
            <pc:docMk/>
            <pc:sldMk cId="2917709180" sldId="289"/>
            <ac:picMk id="5" creationId="{5C88C85A-D551-8C83-E687-0B787C57E35D}"/>
          </ac:picMkLst>
        </pc:picChg>
        <pc:picChg chg="add del mod">
          <ac:chgData name="James Wright" userId="f054c0944d890c26" providerId="LiveId" clId="{A3B15309-8EE4-412A-8DC5-F6C4437EFD57}" dt="2023-01-18T15:47:58.919" v="1162" actId="478"/>
          <ac:picMkLst>
            <pc:docMk/>
            <pc:sldMk cId="2917709180" sldId="289"/>
            <ac:picMk id="6" creationId="{61AEFFA1-ED74-1E4E-421B-C68F0B13F46E}"/>
          </ac:picMkLst>
        </pc:picChg>
        <pc:picChg chg="add del mod">
          <ac:chgData name="James Wright" userId="f054c0944d890c26" providerId="LiveId" clId="{A3B15309-8EE4-412A-8DC5-F6C4437EFD57}" dt="2023-01-20T12:38:55.201" v="8016" actId="478"/>
          <ac:picMkLst>
            <pc:docMk/>
            <pc:sldMk cId="2917709180" sldId="289"/>
            <ac:picMk id="15" creationId="{56A4BE3B-B98F-40DC-A272-0823BC135A22}"/>
          </ac:picMkLst>
        </pc:picChg>
        <pc:picChg chg="add mod">
          <ac:chgData name="James Wright" userId="f054c0944d890c26" providerId="LiveId" clId="{A3B15309-8EE4-412A-8DC5-F6C4437EFD57}" dt="2023-01-20T12:52:13.499" v="8060" actId="1076"/>
          <ac:picMkLst>
            <pc:docMk/>
            <pc:sldMk cId="2917709180" sldId="289"/>
            <ac:picMk id="1026" creationId="{3E8D8AC7-7F76-B7C2-ADE1-44A687677112}"/>
          </ac:picMkLst>
        </pc:picChg>
        <pc:cxnChg chg="add del">
          <ac:chgData name="James Wright" userId="f054c0944d890c26" providerId="LiveId" clId="{A3B15309-8EE4-412A-8DC5-F6C4437EFD57}" dt="2023-01-18T15:40:03.134" v="948" actId="26606"/>
          <ac:cxnSpMkLst>
            <pc:docMk/>
            <pc:sldMk cId="2917709180" sldId="289"/>
            <ac:cxnSpMk id="8" creationId="{20E3A342-4D61-4E3F-AF90-1AB42AEB96CC}"/>
          </ac:cxnSpMkLst>
        </pc:cxnChg>
      </pc:sldChg>
      <pc:sldChg chg="new del">
        <pc:chgData name="James Wright" userId="f054c0944d890c26" providerId="LiveId" clId="{A3B15309-8EE4-412A-8DC5-F6C4437EFD57}" dt="2023-01-19T16:07:48.196" v="4262" actId="680"/>
        <pc:sldMkLst>
          <pc:docMk/>
          <pc:sldMk cId="1060866269" sldId="290"/>
        </pc:sldMkLst>
      </pc:sldChg>
      <pc:sldChg chg="addSp delSp modSp new del mod modAnim modNotesTx">
        <pc:chgData name="James Wright" userId="f054c0944d890c26" providerId="LiveId" clId="{A3B15309-8EE4-412A-8DC5-F6C4437EFD57}" dt="2023-01-20T17:21:58.687" v="8825" actId="2696"/>
        <pc:sldMkLst>
          <pc:docMk/>
          <pc:sldMk cId="1792713415" sldId="290"/>
        </pc:sldMkLst>
        <pc:spChg chg="del mod">
          <ac:chgData name="James Wright" userId="f054c0944d890c26" providerId="LiveId" clId="{A3B15309-8EE4-412A-8DC5-F6C4437EFD57}" dt="2023-01-20T17:19:21.330" v="8800" actId="478"/>
          <ac:spMkLst>
            <pc:docMk/>
            <pc:sldMk cId="1792713415" sldId="290"/>
            <ac:spMk id="2" creationId="{10117B0E-D1BD-0D27-2F95-8FEE6D7F2E14}"/>
          </ac:spMkLst>
        </pc:spChg>
        <pc:spChg chg="del mod">
          <ac:chgData name="James Wright" userId="f054c0944d890c26" providerId="LiveId" clId="{A3B15309-8EE4-412A-8DC5-F6C4437EFD57}" dt="2023-01-20T16:12:03.437" v="8327" actId="478"/>
          <ac:spMkLst>
            <pc:docMk/>
            <pc:sldMk cId="1792713415" sldId="290"/>
            <ac:spMk id="3" creationId="{3686FE0C-D9EB-C7D1-37BD-586EDA4FC288}"/>
          </ac:spMkLst>
        </pc:spChg>
        <pc:spChg chg="add mod">
          <ac:chgData name="James Wright" userId="f054c0944d890c26" providerId="LiveId" clId="{A3B15309-8EE4-412A-8DC5-F6C4437EFD57}" dt="2023-01-20T17:17:46.293" v="8740" actId="1076"/>
          <ac:spMkLst>
            <pc:docMk/>
            <pc:sldMk cId="1792713415" sldId="290"/>
            <ac:spMk id="4" creationId="{C0622C4A-3A5E-3636-8E27-698D076B369C}"/>
          </ac:spMkLst>
        </pc:spChg>
        <pc:spChg chg="add mod">
          <ac:chgData name="James Wright" userId="f054c0944d890c26" providerId="LiveId" clId="{A3B15309-8EE4-412A-8DC5-F6C4437EFD57}" dt="2023-01-20T17:17:59.688" v="8743" actId="1076"/>
          <ac:spMkLst>
            <pc:docMk/>
            <pc:sldMk cId="1792713415" sldId="290"/>
            <ac:spMk id="5" creationId="{4030AA1C-75CB-B2FC-DDF8-F995C51E7328}"/>
          </ac:spMkLst>
        </pc:spChg>
        <pc:spChg chg="add mod">
          <ac:chgData name="James Wright" userId="f054c0944d890c26" providerId="LiveId" clId="{A3B15309-8EE4-412A-8DC5-F6C4437EFD57}" dt="2023-01-20T17:17:43.669" v="8739" actId="1076"/>
          <ac:spMkLst>
            <pc:docMk/>
            <pc:sldMk cId="1792713415" sldId="290"/>
            <ac:spMk id="6" creationId="{7C386F06-7281-A414-023C-C515CF0D6FB0}"/>
          </ac:spMkLst>
        </pc:spChg>
        <pc:spChg chg="add mod">
          <ac:chgData name="James Wright" userId="f054c0944d890c26" providerId="LiveId" clId="{A3B15309-8EE4-412A-8DC5-F6C4437EFD57}" dt="2023-01-20T17:17:55.088" v="8742" actId="1076"/>
          <ac:spMkLst>
            <pc:docMk/>
            <pc:sldMk cId="1792713415" sldId="290"/>
            <ac:spMk id="7" creationId="{8C47E3C2-2366-2FCB-1086-0CAA063FE87A}"/>
          </ac:spMkLst>
        </pc:spChg>
        <pc:spChg chg="add mod">
          <ac:chgData name="James Wright" userId="f054c0944d890c26" providerId="LiveId" clId="{A3B15309-8EE4-412A-8DC5-F6C4437EFD57}" dt="2023-01-20T17:19:21.330" v="8800" actId="478"/>
          <ac:spMkLst>
            <pc:docMk/>
            <pc:sldMk cId="1792713415" sldId="290"/>
            <ac:spMk id="9" creationId="{33634927-AFC9-D01E-D2BA-483526B90B6E}"/>
          </ac:spMkLst>
        </pc:spChg>
        <pc:picChg chg="add mod">
          <ac:chgData name="James Wright" userId="f054c0944d890c26" providerId="LiveId" clId="{A3B15309-8EE4-412A-8DC5-F6C4437EFD57}" dt="2023-01-20T17:17:51.516" v="8741" actId="1076"/>
          <ac:picMkLst>
            <pc:docMk/>
            <pc:sldMk cId="1792713415" sldId="290"/>
            <ac:picMk id="4098" creationId="{9D952EAB-59DD-4407-1F46-74E20C22394F}"/>
          </ac:picMkLst>
        </pc:picChg>
        <pc:picChg chg="add del mod">
          <ac:chgData name="James Wright" userId="f054c0944d890c26" providerId="LiveId" clId="{A3B15309-8EE4-412A-8DC5-F6C4437EFD57}" dt="2023-01-20T16:35:27.571" v="8338" actId="478"/>
          <ac:picMkLst>
            <pc:docMk/>
            <pc:sldMk cId="1792713415" sldId="290"/>
            <ac:picMk id="4100" creationId="{AD930F65-EA9F-B4B0-C901-CC334E815209}"/>
          </ac:picMkLst>
        </pc:picChg>
        <pc:picChg chg="add mod">
          <ac:chgData name="James Wright" userId="f054c0944d890c26" providerId="LiveId" clId="{A3B15309-8EE4-412A-8DC5-F6C4437EFD57}" dt="2023-01-20T17:18:02.728" v="8744" actId="1076"/>
          <ac:picMkLst>
            <pc:docMk/>
            <pc:sldMk cId="1792713415" sldId="290"/>
            <ac:picMk id="4102" creationId="{CEFC0A00-BCFE-1936-E05D-7A645C30F9BC}"/>
          </ac:picMkLst>
        </pc:picChg>
      </pc:sldChg>
      <pc:sldChg chg="modSp add mod modAnim modNotesTx">
        <pc:chgData name="James Wright" userId="f054c0944d890c26" providerId="LiveId" clId="{A3B15309-8EE4-412A-8DC5-F6C4437EFD57}" dt="2023-01-21T22:37:12.354" v="15052" actId="20577"/>
        <pc:sldMkLst>
          <pc:docMk/>
          <pc:sldMk cId="3103495117" sldId="290"/>
        </pc:sldMkLst>
        <pc:spChg chg="mod">
          <ac:chgData name="James Wright" userId="f054c0944d890c26" providerId="LiveId" clId="{A3B15309-8EE4-412A-8DC5-F6C4437EFD57}" dt="2023-01-20T17:25:28.169" v="8883" actId="20577"/>
          <ac:spMkLst>
            <pc:docMk/>
            <pc:sldMk cId="3103495117" sldId="290"/>
            <ac:spMk id="2" creationId="{4AC11F58-9DCB-5CE9-2D66-98272397A8D9}"/>
          </ac:spMkLst>
        </pc:spChg>
        <pc:spChg chg="mod">
          <ac:chgData name="James Wright" userId="f054c0944d890c26" providerId="LiveId" clId="{A3B15309-8EE4-412A-8DC5-F6C4437EFD57}" dt="2023-01-21T22:37:12.354" v="15052" actId="20577"/>
          <ac:spMkLst>
            <pc:docMk/>
            <pc:sldMk cId="3103495117" sldId="290"/>
            <ac:spMk id="3" creationId="{20B0FA9C-F7BD-18AF-344A-0886A2363D9D}"/>
          </ac:spMkLst>
        </pc:spChg>
      </pc:sldChg>
      <pc:sldChg chg="new del">
        <pc:chgData name="James Wright" userId="f054c0944d890c26" providerId="LiveId" clId="{A3B15309-8EE4-412A-8DC5-F6C4437EFD57}" dt="2023-01-19T16:07:53.062" v="4264" actId="680"/>
        <pc:sldMkLst>
          <pc:docMk/>
          <pc:sldMk cId="3177473350" sldId="290"/>
        </pc:sldMkLst>
      </pc:sldChg>
      <pc:sldChg chg="add del">
        <pc:chgData name="James Wright" userId="f054c0944d890c26" providerId="LiveId" clId="{A3B15309-8EE4-412A-8DC5-F6C4437EFD57}" dt="2023-01-20T17:18:57.701" v="8773" actId="2890"/>
        <pc:sldMkLst>
          <pc:docMk/>
          <pc:sldMk cId="889005461" sldId="291"/>
        </pc:sldMkLst>
      </pc:sldChg>
      <pc:sldChg chg="addSp delSp modSp new mod modNotesTx">
        <pc:chgData name="James Wright" userId="f054c0944d890c26" providerId="LiveId" clId="{A3B15309-8EE4-412A-8DC5-F6C4437EFD57}" dt="2023-01-20T21:32:06.242" v="10102" actId="14100"/>
        <pc:sldMkLst>
          <pc:docMk/>
          <pc:sldMk cId="1689114118" sldId="291"/>
        </pc:sldMkLst>
        <pc:spChg chg="mod">
          <ac:chgData name="James Wright" userId="f054c0944d890c26" providerId="LiveId" clId="{A3B15309-8EE4-412A-8DC5-F6C4437EFD57}" dt="2023-01-20T17:51:03.186" v="9179" actId="14100"/>
          <ac:spMkLst>
            <pc:docMk/>
            <pc:sldMk cId="1689114118" sldId="291"/>
            <ac:spMk id="2" creationId="{029D6A0B-989D-DEE1-C856-A13851EFB342}"/>
          </ac:spMkLst>
        </pc:spChg>
        <pc:spChg chg="del mod">
          <ac:chgData name="James Wright" userId="f054c0944d890c26" providerId="LiveId" clId="{A3B15309-8EE4-412A-8DC5-F6C4437EFD57}" dt="2023-01-20T17:50:36.094" v="9174" actId="478"/>
          <ac:spMkLst>
            <pc:docMk/>
            <pc:sldMk cId="1689114118" sldId="291"/>
            <ac:spMk id="3" creationId="{2AAC87F4-38AD-373A-6F5B-51C0D47FBEFA}"/>
          </ac:spMkLst>
        </pc:spChg>
        <pc:spChg chg="add del">
          <ac:chgData name="James Wright" userId="f054c0944d890c26" providerId="LiveId" clId="{A3B15309-8EE4-412A-8DC5-F6C4437EFD57}" dt="2023-01-20T17:50:00.740" v="9166" actId="22"/>
          <ac:spMkLst>
            <pc:docMk/>
            <pc:sldMk cId="1689114118" sldId="291"/>
            <ac:spMk id="5" creationId="{7670B927-631D-41C4-F032-CBEDE3B1252B}"/>
          </ac:spMkLst>
        </pc:spChg>
        <pc:spChg chg="add del">
          <ac:chgData name="James Wright" userId="f054c0944d890c26" providerId="LiveId" clId="{A3B15309-8EE4-412A-8DC5-F6C4437EFD57}" dt="2023-01-20T17:50:08.861" v="9168" actId="22"/>
          <ac:spMkLst>
            <pc:docMk/>
            <pc:sldMk cId="1689114118" sldId="291"/>
            <ac:spMk id="7" creationId="{B5BCD2FF-1D5B-FF9D-F44E-4BD500974FBB}"/>
          </ac:spMkLst>
        </pc:spChg>
        <pc:spChg chg="add del mod">
          <ac:chgData name="James Wright" userId="f054c0944d890c26" providerId="LiveId" clId="{A3B15309-8EE4-412A-8DC5-F6C4437EFD57}" dt="2023-01-20T17:50:41.815" v="9175" actId="478"/>
          <ac:spMkLst>
            <pc:docMk/>
            <pc:sldMk cId="1689114118" sldId="291"/>
            <ac:spMk id="11" creationId="{690E1B9C-B1F5-CE16-A5FB-305724124116}"/>
          </ac:spMkLst>
        </pc:spChg>
        <pc:spChg chg="add mod">
          <ac:chgData name="James Wright" userId="f054c0944d890c26" providerId="LiveId" clId="{A3B15309-8EE4-412A-8DC5-F6C4437EFD57}" dt="2023-01-20T21:32:06.242" v="10102" actId="14100"/>
          <ac:spMkLst>
            <pc:docMk/>
            <pc:sldMk cId="1689114118" sldId="291"/>
            <ac:spMk id="12" creationId="{731C83D5-C8B4-057B-DFD1-62074108E4DB}"/>
          </ac:spMkLst>
        </pc:spChg>
        <pc:picChg chg="add del mod">
          <ac:chgData name="James Wright" userId="f054c0944d890c26" providerId="LiveId" clId="{A3B15309-8EE4-412A-8DC5-F6C4437EFD57}" dt="2023-01-20T17:54:00.035" v="9192" actId="478"/>
          <ac:picMkLst>
            <pc:docMk/>
            <pc:sldMk cId="1689114118" sldId="291"/>
            <ac:picMk id="9" creationId="{ECF9AC9D-DEBB-9970-0311-6E5029378BD8}"/>
          </ac:picMkLst>
        </pc:picChg>
        <pc:picChg chg="add mod">
          <ac:chgData name="James Wright" userId="f054c0944d890c26" providerId="LiveId" clId="{A3B15309-8EE4-412A-8DC5-F6C4437EFD57}" dt="2023-01-20T17:54:12.928" v="9195" actId="1076"/>
          <ac:picMkLst>
            <pc:docMk/>
            <pc:sldMk cId="1689114118" sldId="291"/>
            <ac:picMk id="14" creationId="{ADAA915E-E416-F8F9-8AB6-1445C7FD59D7}"/>
          </ac:picMkLst>
        </pc:picChg>
        <pc:picChg chg="add del mod">
          <ac:chgData name="James Wright" userId="f054c0944d890c26" providerId="LiveId" clId="{A3B15309-8EE4-412A-8DC5-F6C4437EFD57}" dt="2023-01-20T17:55:00.830" v="9199" actId="478"/>
          <ac:picMkLst>
            <pc:docMk/>
            <pc:sldMk cId="1689114118" sldId="291"/>
            <ac:picMk id="16" creationId="{F0F2AD62-E435-B610-E6E2-A96159A14758}"/>
          </ac:picMkLst>
        </pc:picChg>
        <pc:picChg chg="add del mod">
          <ac:chgData name="James Wright" userId="f054c0944d890c26" providerId="LiveId" clId="{A3B15309-8EE4-412A-8DC5-F6C4437EFD57}" dt="2023-01-20T17:49:56.423" v="9164" actId="478"/>
          <ac:picMkLst>
            <pc:docMk/>
            <pc:sldMk cId="1689114118" sldId="291"/>
            <ac:picMk id="5122" creationId="{6C029612-54E9-5C32-7219-C406A14EF44B}"/>
          </ac:picMkLst>
        </pc:picChg>
      </pc:sldChg>
      <pc:sldChg chg="addSp delSp modSp new mod modAnim modNotesTx">
        <pc:chgData name="James Wright" userId="f054c0944d890c26" providerId="LiveId" clId="{A3B15309-8EE4-412A-8DC5-F6C4437EFD57}" dt="2023-01-22T22:01:33.811" v="15682" actId="20577"/>
        <pc:sldMkLst>
          <pc:docMk/>
          <pc:sldMk cId="1011551670" sldId="292"/>
        </pc:sldMkLst>
        <pc:spChg chg="mod">
          <ac:chgData name="James Wright" userId="f054c0944d890c26" providerId="LiveId" clId="{A3B15309-8EE4-412A-8DC5-F6C4437EFD57}" dt="2023-01-22T22:01:33.811" v="15682" actId="20577"/>
          <ac:spMkLst>
            <pc:docMk/>
            <pc:sldMk cId="1011551670" sldId="292"/>
            <ac:spMk id="2" creationId="{C70EACBD-F46B-F7FF-211B-22141D369A46}"/>
          </ac:spMkLst>
        </pc:spChg>
        <pc:spChg chg="del">
          <ac:chgData name="James Wright" userId="f054c0944d890c26" providerId="LiveId" clId="{A3B15309-8EE4-412A-8DC5-F6C4437EFD57}" dt="2023-01-20T18:24:21.350" v="9467" actId="478"/>
          <ac:spMkLst>
            <pc:docMk/>
            <pc:sldMk cId="1011551670" sldId="292"/>
            <ac:spMk id="3" creationId="{324C0719-CD0E-8DB5-0913-1DB76932D0C5}"/>
          </ac:spMkLst>
        </pc:spChg>
        <pc:spChg chg="add mod">
          <ac:chgData name="James Wright" userId="f054c0944d890c26" providerId="LiveId" clId="{A3B15309-8EE4-412A-8DC5-F6C4437EFD57}" dt="2023-01-20T21:32:15.529" v="10104" actId="20577"/>
          <ac:spMkLst>
            <pc:docMk/>
            <pc:sldMk cId="1011551670" sldId="292"/>
            <ac:spMk id="6" creationId="{36E18EC0-263C-261E-A1A7-0CD5A61C0582}"/>
          </ac:spMkLst>
        </pc:spChg>
        <pc:picChg chg="add mod ord">
          <ac:chgData name="James Wright" userId="f054c0944d890c26" providerId="LiveId" clId="{A3B15309-8EE4-412A-8DC5-F6C4437EFD57}" dt="2023-01-20T18:25:41.667" v="9482" actId="1076"/>
          <ac:picMkLst>
            <pc:docMk/>
            <pc:sldMk cId="1011551670" sldId="292"/>
            <ac:picMk id="4" creationId="{3E6FDA8E-5812-8234-8783-9632FDC99B9B}"/>
          </ac:picMkLst>
        </pc:picChg>
        <pc:picChg chg="add mod ord">
          <ac:chgData name="James Wright" userId="f054c0944d890c26" providerId="LiveId" clId="{A3B15309-8EE4-412A-8DC5-F6C4437EFD57}" dt="2023-01-20T18:27:13.112" v="9512" actId="1076"/>
          <ac:picMkLst>
            <pc:docMk/>
            <pc:sldMk cId="1011551670" sldId="292"/>
            <ac:picMk id="5" creationId="{10EF5A0D-88D9-4859-B165-4800C8F23A0D}"/>
          </ac:picMkLst>
        </pc:picChg>
      </pc:sldChg>
      <pc:sldChg chg="modSp add mod ord modNotesTx">
        <pc:chgData name="James Wright" userId="f054c0944d890c26" providerId="LiveId" clId="{A3B15309-8EE4-412A-8DC5-F6C4437EFD57}" dt="2023-01-21T22:37:18.061" v="15056" actId="20577"/>
        <pc:sldMkLst>
          <pc:docMk/>
          <pc:sldMk cId="1919430645" sldId="293"/>
        </pc:sldMkLst>
        <pc:spChg chg="mod">
          <ac:chgData name="James Wright" userId="f054c0944d890c26" providerId="LiveId" clId="{A3B15309-8EE4-412A-8DC5-F6C4437EFD57}" dt="2023-01-21T22:37:18.061" v="15056" actId="20577"/>
          <ac:spMkLst>
            <pc:docMk/>
            <pc:sldMk cId="1919430645" sldId="293"/>
            <ac:spMk id="3" creationId="{20B0FA9C-F7BD-18AF-344A-0886A2363D9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86F06-2E71-46CF-BA0A-B86E73753A7E}" type="datetimeFigureOut">
              <a:rPr lang="en-GB" smtClean="0"/>
              <a:t>22/01/2023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73D80-AAE5-4019-8349-FBE00B3460C0}" type="slidenum">
              <a:rPr lang="en-GB" smtClean="0"/>
              <a:t>‹#›</a:t>
            </a:fld>
            <a:endParaRPr lang="en-GB"/>
          </a:p>
        </p:txBody>
      </p:sp>
    </p:spTree>
    <p:extLst>
      <p:ext uri="{BB962C8B-B14F-4D97-AF65-F5344CB8AC3E}">
        <p14:creationId xmlns:p14="http://schemas.microsoft.com/office/powerpoint/2010/main" val="1040372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presentation on the investigation into the collapsar model using simulation</a:t>
            </a:r>
          </a:p>
          <a:p>
            <a:r>
              <a:rPr lang="en-GB" dirty="0"/>
              <a:t>The collapsar model describes the process and conditions required to produce gamma-ray bursts</a:t>
            </a:r>
          </a:p>
        </p:txBody>
      </p:sp>
      <p:sp>
        <p:nvSpPr>
          <p:cNvPr id="4" name="Slide Number Placeholder 3"/>
          <p:cNvSpPr>
            <a:spLocks noGrp="1"/>
          </p:cNvSpPr>
          <p:nvPr>
            <p:ph type="sldNum" sz="quarter" idx="5"/>
          </p:nvPr>
        </p:nvSpPr>
        <p:spPr/>
        <p:txBody>
          <a:bodyPr/>
          <a:lstStyle/>
          <a:p>
            <a:fld id="{2DF73D80-AAE5-4019-8349-FBE00B3460C0}" type="slidenum">
              <a:rPr lang="en-GB" smtClean="0"/>
              <a:t>1</a:t>
            </a:fld>
            <a:endParaRPr lang="en-GB"/>
          </a:p>
        </p:txBody>
      </p:sp>
    </p:spTree>
    <p:extLst>
      <p:ext uri="{BB962C8B-B14F-4D97-AF65-F5344CB8AC3E}">
        <p14:creationId xmlns:p14="http://schemas.microsoft.com/office/powerpoint/2010/main" val="23872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demonstrates what subhalos or galaxies look like in TNG, this is at redshift 2, left side is gas, right side is optical light from stars</a:t>
            </a:r>
          </a:p>
          <a:p>
            <a:endParaRPr lang="en-GB" dirty="0"/>
          </a:p>
          <a:p>
            <a:r>
              <a:rPr lang="en-GB" dirty="0"/>
              <a:t>Data in TNG is organised into 100 snapshots at different redshifts</a:t>
            </a:r>
          </a:p>
          <a:p>
            <a:endParaRPr lang="en-GB" dirty="0"/>
          </a:p>
          <a:p>
            <a:r>
              <a:rPr lang="en-GB" dirty="0"/>
              <a:t>Each snapshot has a catalogue of subhalos, or galaxies</a:t>
            </a:r>
          </a:p>
          <a:p>
            <a:endParaRPr lang="en-GB" dirty="0"/>
          </a:p>
          <a:p>
            <a:r>
              <a:rPr lang="en-GB" dirty="0"/>
              <a:t>Each subhalo has a star formation rate (SFR), mass and metallicity</a:t>
            </a:r>
          </a:p>
          <a:p>
            <a:r>
              <a:rPr lang="en-GB" dirty="0"/>
              <a:t>Mass is divided into DM, gas, stars, BHs</a:t>
            </a:r>
          </a:p>
          <a:p>
            <a:r>
              <a:rPr lang="en-GB" dirty="0"/>
              <a:t>Metallicity divided into stellar and gas components</a:t>
            </a:r>
          </a:p>
          <a:p>
            <a:endParaRPr lang="en-GB" dirty="0"/>
          </a:p>
          <a:p>
            <a:r>
              <a:rPr lang="en-GB" dirty="0"/>
              <a:t>These properties are available at particle-level as well, each particle contains 1000s of stars</a:t>
            </a:r>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10</a:t>
            </a:fld>
            <a:endParaRPr lang="en-GB"/>
          </a:p>
        </p:txBody>
      </p:sp>
    </p:spTree>
    <p:extLst>
      <p:ext uri="{BB962C8B-B14F-4D97-AF65-F5344CB8AC3E}">
        <p14:creationId xmlns:p14="http://schemas.microsoft.com/office/powerpoint/2010/main" val="827044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Objective is to create a model/system of selecting galaxies likely to be GRB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compare our galaxy distribution with </a:t>
            </a:r>
            <a:r>
              <a:rPr lang="en-GB" dirty="0" err="1"/>
              <a:t>with</a:t>
            </a:r>
            <a:r>
              <a:rPr lang="en-GB" dirty="0"/>
              <a:t>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TNG50-1 for its resolution, and snapshot 33 because it is at redshift 2, which is the most common redshift for LRGBs as shown in the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11</a:t>
            </a:fld>
            <a:endParaRPr lang="en-GB"/>
          </a:p>
        </p:txBody>
      </p:sp>
    </p:spTree>
    <p:extLst>
      <p:ext uri="{BB962C8B-B14F-4D97-AF65-F5344CB8AC3E}">
        <p14:creationId xmlns:p14="http://schemas.microsoft.com/office/powerpoint/2010/main" val="940248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this snapshot we wanted to filter out filter out low-mass and low-SFR (passive) galaxies where we would be very unlikely to observe GRBs from IRL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Looking at observation, no GRBs have been observed from galaxies with: stellar mass &lt; 10</a:t>
            </a:r>
            <a:r>
              <a:rPr lang="en-GB" baseline="30000" dirty="0">
                <a:effectLst/>
                <a:ea typeface="Calibri" panose="020F0502020204030204" pitchFamily="34" charset="0"/>
              </a:rPr>
              <a:t>7</a:t>
            </a:r>
            <a:r>
              <a:rPr lang="en-GB" dirty="0">
                <a:effectLst/>
                <a:ea typeface="Calibri" panose="020F0502020204030204" pitchFamily="34" charset="0"/>
              </a:rPr>
              <a:t> M</a:t>
            </a:r>
            <a:r>
              <a:rPr lang="en-GB" baseline="-25000" dirty="0">
                <a:effectLst/>
                <a:ea typeface="Calibri" panose="020F0502020204030204" pitchFamily="34" charset="0"/>
              </a:rPr>
              <a:t>⊙</a:t>
            </a:r>
            <a:r>
              <a:rPr lang="en-GB" dirty="0">
                <a:effectLst/>
                <a:ea typeface="Calibri" panose="020F0502020204030204" pitchFamily="34" charset="0"/>
              </a:rPr>
              <a:t> or SFR &lt; 0.5 M</a:t>
            </a:r>
            <a:r>
              <a:rPr lang="en-GB" baseline="-25000" dirty="0">
                <a:effectLst/>
                <a:ea typeface="Calibri" panose="020F0502020204030204" pitchFamily="34" charset="0"/>
              </a:rPr>
              <a:t>⊙</a:t>
            </a:r>
            <a:r>
              <a:rPr lang="en-GB" dirty="0">
                <a:effectLst/>
                <a:ea typeface="Calibri" panose="020F0502020204030204" pitchFamily="34" charset="0"/>
              </a:rPr>
              <a:t> yr</a:t>
            </a:r>
            <a:r>
              <a:rPr lang="en-GB" baseline="30000" dirty="0">
                <a:effectLst/>
                <a:ea typeface="Calibri" panose="020F0502020204030204" pitchFamily="34" charset="0"/>
              </a:rPr>
              <a:t>-1</a:t>
            </a:r>
            <a:r>
              <a:rPr lang="en-GB" dirty="0">
                <a:effectLst/>
                <a:ea typeface="Calibri" panose="020F0502020204030204" pitchFamily="34" charset="0"/>
              </a:rPr>
              <a:t>, so we can filter these out and this leaves us with a population of viable subhalos</a:t>
            </a:r>
            <a:endParaRPr lang="en-GB" dirty="0"/>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12</a:t>
            </a:fld>
            <a:endParaRPr lang="en-GB"/>
          </a:p>
        </p:txBody>
      </p:sp>
    </p:spTree>
    <p:extLst>
      <p:ext uri="{BB962C8B-B14F-4D97-AF65-F5344CB8AC3E}">
        <p14:creationId xmlns:p14="http://schemas.microsoft.com/office/powerpoint/2010/main" val="204440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each viable subhalo, we filtered the cells to only keep those with in 10 effective radii/stellar half-mass radius from the galaxy centre, this removes any potential passive populations that are outside the galaxy</a:t>
            </a:r>
          </a:p>
          <a:p>
            <a:r>
              <a:rPr lang="en-GB" dirty="0"/>
              <a:t>And we also only kept those with non-zero SFR because GRBs require SF obviously</a:t>
            </a:r>
          </a:p>
          <a:p>
            <a:endParaRPr lang="en-GB" baseline="0" dirty="0"/>
          </a:p>
          <a:p>
            <a:r>
              <a:rPr lang="en-GB" baseline="0" dirty="0"/>
              <a:t>Out of these cells the fraction with low-metallicity we called </a:t>
            </a:r>
            <a:r>
              <a:rPr lang="en-GB" i="1" baseline="0" dirty="0"/>
              <a:t>F</a:t>
            </a:r>
          </a:p>
          <a:p>
            <a:endParaRPr lang="en-GB" i="1" baseline="0" dirty="0"/>
          </a:p>
          <a:p>
            <a:r>
              <a:rPr lang="en-GB" i="0" baseline="0" dirty="0"/>
              <a:t>And the sum of the SFR in these low-metallicity cells we called </a:t>
            </a:r>
            <a:r>
              <a:rPr lang="en-GB" i="1" baseline="0" dirty="0"/>
              <a:t>T</a:t>
            </a:r>
            <a:endParaRPr lang="en-GB" i="0" baseline="0" dirty="0"/>
          </a:p>
          <a:p>
            <a:endParaRPr lang="en-GB" i="0" baseline="0" dirty="0"/>
          </a:p>
          <a:p>
            <a:r>
              <a:rPr lang="en-GB" i="0" baseline="0" dirty="0"/>
              <a:t>This equation shows the weighting we used for the random selection of 1000 galaxies that we would call GRB hosts</a:t>
            </a:r>
          </a:p>
          <a:p>
            <a:r>
              <a:rPr lang="en-GB" i="0" baseline="0" dirty="0"/>
              <a:t>Their values depended on the metallicity limit used (start with 0.3solar) and </a:t>
            </a:r>
            <a:r>
              <a:rPr lang="en-GB" i="1" baseline="0" dirty="0"/>
              <a:t>m</a:t>
            </a:r>
            <a:r>
              <a:rPr lang="en-GB" i="0" baseline="0" dirty="0"/>
              <a:t> and </a:t>
            </a:r>
            <a:r>
              <a:rPr lang="en-GB" i="1" baseline="0" dirty="0"/>
              <a:t>s</a:t>
            </a:r>
            <a:r>
              <a:rPr lang="en-GB" i="0" baseline="0" dirty="0"/>
              <a:t> the exponents can be altered to change how much either the metallicity or the SFR was boosted by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i="0" baseline="0" dirty="0"/>
          </a:p>
        </p:txBody>
      </p:sp>
      <p:sp>
        <p:nvSpPr>
          <p:cNvPr id="4" name="Slide Number Placeholder 3"/>
          <p:cNvSpPr>
            <a:spLocks noGrp="1"/>
          </p:cNvSpPr>
          <p:nvPr>
            <p:ph type="sldNum" sz="quarter" idx="5"/>
          </p:nvPr>
        </p:nvSpPr>
        <p:spPr/>
        <p:txBody>
          <a:bodyPr/>
          <a:lstStyle/>
          <a:p>
            <a:fld id="{2DF73D80-AAE5-4019-8349-FBE00B3460C0}" type="slidenum">
              <a:rPr lang="en-GB" smtClean="0"/>
              <a:t>13</a:t>
            </a:fld>
            <a:endParaRPr lang="en-GB"/>
          </a:p>
        </p:txBody>
      </p:sp>
    </p:spTree>
    <p:extLst>
      <p:ext uri="{BB962C8B-B14F-4D97-AF65-F5344CB8AC3E}">
        <p14:creationId xmlns:p14="http://schemas.microsoft.com/office/powerpoint/2010/main" val="282067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plotted CDFs for the metallicity, SFR and stellar mass of this random sample, and also for the entire population of all viable subhalos</a:t>
            </a:r>
          </a:p>
          <a:p>
            <a:endParaRPr lang="en-GB"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K-S test to find statistical difference between these two populations, main result being the D-statistic: the max difference in the y between the samples going across x, </a:t>
            </a:r>
            <a:r>
              <a:rPr lang="en-GB" dirty="0" err="1"/>
              <a:t>ive</a:t>
            </a:r>
            <a:r>
              <a:rPr lang="en-GB" dirty="0"/>
              <a:t> shown roughly where this is on each plot for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then compare these plots and D-values with observation to judge the accuracy of the model</a:t>
            </a:r>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14</a:t>
            </a:fld>
            <a:endParaRPr lang="en-GB"/>
          </a:p>
        </p:txBody>
      </p:sp>
    </p:spTree>
    <p:extLst>
      <p:ext uri="{BB962C8B-B14F-4D97-AF65-F5344CB8AC3E}">
        <p14:creationId xmlns:p14="http://schemas.microsoft.com/office/powerpoint/2010/main" val="3077061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ea typeface="Calibri" panose="020F0502020204030204" pitchFamily="34" charset="0"/>
              </a:rPr>
              <a:t>Compare the median values of each property, between TNG and observation, we see pretty good agreement for the metallicity, but a big difference in the SFR and this difference then also affects the stellar mass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ea typeface="Calibri" panose="020F0502020204030204" pitchFamily="34" charset="0"/>
              </a:rPr>
              <a:t>This significant difference in SFR values, this problem is evident in TNG’s star formation main sequence</a:t>
            </a:r>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19</a:t>
            </a:fld>
            <a:endParaRPr lang="en-GB"/>
          </a:p>
        </p:txBody>
      </p:sp>
    </p:spTree>
    <p:extLst>
      <p:ext uri="{BB962C8B-B14F-4D97-AF65-F5344CB8AC3E}">
        <p14:creationId xmlns:p14="http://schemas.microsoft.com/office/powerpoint/2010/main" val="2807836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is this plot here, the orange line is the line of best fit derived from observational data, while the blue dots are our viable subhalos and green dots are our random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an obvious systematic difference in the SFR at all stellar masses, where the observed is always much higher than in TNG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this is either caused by the fundamental limitation of all theoretical models, or because measurements can get contaminated by non-star-forming sources which will inflate the measured value of the SFR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20</a:t>
            </a:fld>
            <a:endParaRPr lang="en-GB"/>
          </a:p>
        </p:txBody>
      </p:sp>
    </p:spTree>
    <p:extLst>
      <p:ext uri="{BB962C8B-B14F-4D97-AF65-F5344CB8AC3E}">
        <p14:creationId xmlns:p14="http://schemas.microsoft.com/office/powerpoint/2010/main" val="107224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Randomly selected 1 low-</a:t>
            </a:r>
            <a:r>
              <a:rPr lang="en-GB" i="1" dirty="0"/>
              <a:t>Z</a:t>
            </a:r>
            <a:r>
              <a:rPr lang="en-GB" dirty="0"/>
              <a:t> cell from each of the 1000 subhalos, using simple linear SFR weighting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Plotted the distribution for the radial offset of the GRB (distance of GRB from the centre of its host galaxy, normalised by the stellar half-mass radius)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1 random cell per subhalo is the orange line, the blue line is the entire population of all SF cells in the 1000 galaxy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compare this with the limited observational data we have for this, TNG predicts an average of 2-3 effective radii, observation gives a value of 0.59 R</a:t>
            </a:r>
            <a:r>
              <a:rPr lang="en-GB" baseline="-25000" dirty="0"/>
              <a:t>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21</a:t>
            </a:fld>
            <a:endParaRPr lang="en-GB"/>
          </a:p>
        </p:txBody>
      </p:sp>
    </p:spTree>
    <p:extLst>
      <p:ext uri="{BB962C8B-B14F-4D97-AF65-F5344CB8AC3E}">
        <p14:creationId xmlns:p14="http://schemas.microsoft.com/office/powerpoint/2010/main" val="4097541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could be the reason for this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Well we should take absolute measured values with a pinch of salt, but especially for radial offset measurements as resolving these distances at high redshift is very difficult, (remember that image of a galaxy at redshift 2), so there is a lot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 definitions of the effective radius is different in each case, in TNG: stellar half-mass radius; in observation: half-light radius, so any dust obscuring starlight will deviate the R</a:t>
            </a:r>
            <a:r>
              <a:rPr lang="en-GB" baseline="-25000" dirty="0"/>
              <a:t>e</a:t>
            </a:r>
            <a:r>
              <a:rPr lang="en-GB" baseline="0" dirty="0"/>
              <a:t> from the SHMR found in TNG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r>
              <a:rPr lang="en-GB" dirty="0"/>
              <a:t>Another reason could be that it’s a problem with our selection process, as we only picked cells with low metallicity and in TNG, particles closer to the galaxy centre are probably too metal-rich to be selected</a:t>
            </a:r>
          </a:p>
          <a:p>
            <a:r>
              <a:rPr lang="en-GB" dirty="0"/>
              <a:t>So if the observations are reliable, and the average offset is closer to the galaxy centre, then this means that GRBs do occur in metal-rich environments</a:t>
            </a:r>
          </a:p>
          <a:p>
            <a:r>
              <a:rPr lang="en-GB" dirty="0"/>
              <a:t>This would therefore then oppose the collapsar model but verification would definitely be needed with more sensitive observations</a:t>
            </a:r>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22</a:t>
            </a:fld>
            <a:endParaRPr lang="en-GB"/>
          </a:p>
        </p:txBody>
      </p:sp>
    </p:spTree>
    <p:extLst>
      <p:ext uri="{BB962C8B-B14F-4D97-AF65-F5344CB8AC3E}">
        <p14:creationId xmlns:p14="http://schemas.microsoft.com/office/powerpoint/2010/main" val="1159344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for the random sample of 1000 galaxies, we plotted the cell metallicity against the metallicity of that cell’s host galaxy</a:t>
            </a:r>
          </a:p>
          <a:p>
            <a:r>
              <a:rPr lang="en-GB" dirty="0"/>
              <a:t>The cell metallicity is normalised by dividing by the maximum cell metallicity in its galaxy</a:t>
            </a:r>
          </a:p>
          <a:p>
            <a:endParaRPr lang="en-GB" dirty="0"/>
          </a:p>
          <a:p>
            <a:r>
              <a:rPr lang="en-GB" dirty="0"/>
              <a:t>The densest point in the data suggests that GRBs mostly occur in galaxies with </a:t>
            </a:r>
            <a:r>
              <a:rPr lang="en-GB" dirty="0">
                <a:effectLst/>
                <a:ea typeface="Calibri" panose="020F0502020204030204" pitchFamily="34" charset="0"/>
              </a:rPr>
              <a:t>metallicity of roughly 8.35, very close to observation which is impressive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a typeface="Calibri" panose="020F0502020204030204" pitchFamily="34" charset="0"/>
              </a:rPr>
              <a:t>And the average n</a:t>
            </a:r>
            <a:r>
              <a:rPr lang="en-GB" dirty="0">
                <a:effectLst/>
                <a:ea typeface="Calibri" panose="020F0502020204030204" pitchFamily="34" charset="0"/>
              </a:rPr>
              <a:t>ormalised cell metallicity was 0.03, so 3% of the max metallicity in its galaxy, so this would mean that GRBs occur in very metal-poor regions of their galaxies… </a:t>
            </a:r>
            <a:r>
              <a:rPr lang="en-GB" b="1" u="sng" dirty="0"/>
              <a:t>which was our hypothesis</a:t>
            </a:r>
          </a:p>
          <a:p>
            <a:endParaRPr lang="en-GB" dirty="0">
              <a:effectLst/>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23</a:t>
            </a:fld>
            <a:endParaRPr lang="en-GB"/>
          </a:p>
        </p:txBody>
      </p:sp>
    </p:spTree>
    <p:extLst>
      <p:ext uri="{BB962C8B-B14F-4D97-AF65-F5344CB8AC3E}">
        <p14:creationId xmlns:p14="http://schemas.microsoft.com/office/powerpoint/2010/main" val="98461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Gamma-ray burst (GRBs) are the most luminous explosions in the universe, there are short and long GRBs, with the long type lasting longer than 2 secs, these are what we are talking about</a:t>
            </a:r>
          </a:p>
          <a:p>
            <a:endParaRPr lang="en-GB" dirty="0"/>
          </a:p>
          <a:p>
            <a:r>
              <a:rPr lang="en-GB" dirty="0"/>
              <a:t>Long GRBs are associated with the deaths of massive stars, which we will go into more detail with the collapsar model next</a:t>
            </a:r>
          </a:p>
          <a:p>
            <a:endParaRPr lang="en-GB" dirty="0"/>
          </a:p>
          <a:p>
            <a:r>
              <a:rPr lang="en-GB" dirty="0"/>
              <a:t>They’re important because their afterglows illuminate their host galaxies, making them useful for probing these distant galaxies for info about their ISM, and the evolution of the galaxy</a:t>
            </a:r>
          </a:p>
          <a:p>
            <a:endParaRPr lang="en-GB" dirty="0"/>
          </a:p>
          <a:p>
            <a:r>
              <a:rPr lang="en-GB" dirty="0"/>
              <a:t>This is also why the collapsar model is important, because it suggests necessary properties of the progenitor stars that produce GRBs, so if the model is correct, when we observe one we can already assume certain things about the galaxy and region that it comes from</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2</a:t>
            </a:fld>
            <a:endParaRPr lang="en-GB"/>
          </a:p>
        </p:txBody>
      </p:sp>
    </p:spTree>
    <p:extLst>
      <p:ext uri="{BB962C8B-B14F-4D97-AF65-F5344CB8AC3E}">
        <p14:creationId xmlns:p14="http://schemas.microsoft.com/office/powerpoint/2010/main" val="3014200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Where if we assume metallicity observations are accurate, as we matched them pretty closely, then we now say that TNG predicts that LGRBs occur in metal-poor regions of metal-rich galaxies</a:t>
            </a:r>
          </a:p>
        </p:txBody>
      </p:sp>
      <p:sp>
        <p:nvSpPr>
          <p:cNvPr id="4" name="Slide Number Placeholder 3"/>
          <p:cNvSpPr>
            <a:spLocks noGrp="1"/>
          </p:cNvSpPr>
          <p:nvPr>
            <p:ph type="sldNum" sz="quarter" idx="5"/>
          </p:nvPr>
        </p:nvSpPr>
        <p:spPr/>
        <p:txBody>
          <a:bodyPr/>
          <a:lstStyle/>
          <a:p>
            <a:fld id="{2DF73D80-AAE5-4019-8349-FBE00B3460C0}" type="slidenum">
              <a:rPr lang="en-GB" smtClean="0"/>
              <a:t>24</a:t>
            </a:fld>
            <a:endParaRPr lang="en-GB"/>
          </a:p>
        </p:txBody>
      </p:sp>
    </p:spTree>
    <p:extLst>
      <p:ext uri="{BB962C8B-B14F-4D97-AF65-F5344CB8AC3E}">
        <p14:creationId xmlns:p14="http://schemas.microsoft.com/office/powerpoint/2010/main" val="831710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Collapsar model predicted that LGRBs require a low metallicity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Optimal model cared more about metal-poor environments than SFR, and this matches the predictions of the collapsar model</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model also produced results comparable with observation, suggesting there is no contradiction between the collapsar model and observation</a:t>
            </a:r>
          </a:p>
          <a:p>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was possible because of our hypothesis which was verified by this plot which shows that GRBs only occur in metal-poor regions of metal-rich galaxies, more specifically an average of 3% of the maximum in its galaxy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idea will obviously have to be backed up if advancements allow a higher spatial resolution meaning we can measure more-local metallicity then that could verify the collapsar model definitively.</a:t>
            </a:r>
          </a:p>
        </p:txBody>
      </p:sp>
      <p:sp>
        <p:nvSpPr>
          <p:cNvPr id="4" name="Slide Number Placeholder 3"/>
          <p:cNvSpPr>
            <a:spLocks noGrp="1"/>
          </p:cNvSpPr>
          <p:nvPr>
            <p:ph type="sldNum" sz="quarter" idx="5"/>
          </p:nvPr>
        </p:nvSpPr>
        <p:spPr/>
        <p:txBody>
          <a:bodyPr/>
          <a:lstStyle/>
          <a:p>
            <a:fld id="{2DF73D80-AAE5-4019-8349-FBE00B3460C0}" type="slidenum">
              <a:rPr lang="en-GB" smtClean="0"/>
              <a:t>25</a:t>
            </a:fld>
            <a:endParaRPr lang="en-GB"/>
          </a:p>
        </p:txBody>
      </p:sp>
    </p:spTree>
    <p:extLst>
      <p:ext uri="{BB962C8B-B14F-4D97-AF65-F5344CB8AC3E}">
        <p14:creationId xmlns:p14="http://schemas.microsoft.com/office/powerpoint/2010/main" val="125061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collapse of a massive (</a:t>
            </a:r>
            <a:r>
              <a:rPr lang="en-GB" dirty="0">
                <a:effectLst/>
                <a:ea typeface="Calibri" panose="020F0502020204030204" pitchFamily="34" charset="0"/>
              </a:rPr>
              <a:t>25-35 M</a:t>
            </a:r>
            <a:r>
              <a:rPr lang="en-GB" baseline="-25000" dirty="0">
                <a:effectLst/>
                <a:ea typeface="Calibri" panose="020F0502020204030204" pitchFamily="34" charset="0"/>
                <a:cs typeface="Cambria Math" panose="02040503050406030204" pitchFamily="18" charset="0"/>
              </a:rPr>
              <a:t>⊙</a:t>
            </a:r>
            <a:r>
              <a:rPr lang="en-GB" dirty="0">
                <a:effectLst/>
                <a:ea typeface="Calibri" panose="020F0502020204030204" pitchFamily="34" charset="0"/>
              </a:rPr>
              <a:t>) </a:t>
            </a:r>
            <a:r>
              <a:rPr lang="en-GB" dirty="0"/>
              <a:t>fast-rotating star into a black hole</a:t>
            </a:r>
          </a:p>
          <a:p>
            <a:r>
              <a:rPr lang="en-GB" dirty="0"/>
              <a:t>Angular momentum helps form accretion disk of excess material</a:t>
            </a:r>
          </a:p>
          <a:p>
            <a:endParaRPr lang="en-GB" dirty="0"/>
          </a:p>
          <a:p>
            <a:r>
              <a:rPr lang="en-GB" dirty="0"/>
              <a:t>This accretion produces relativistic jets of plasma</a:t>
            </a:r>
          </a:p>
          <a:p>
            <a:endParaRPr lang="en-GB" dirty="0"/>
          </a:p>
          <a:p>
            <a:r>
              <a:rPr lang="en-GB" dirty="0"/>
              <a:t>Plasma moving at different speeds and collides with itself</a:t>
            </a:r>
          </a:p>
          <a:p>
            <a:endParaRPr lang="en-GB" dirty="0"/>
          </a:p>
          <a:p>
            <a:r>
              <a:rPr lang="en-GB" dirty="0"/>
              <a:t>Front of jet collides with ISM for afterglow (lower frequency)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Black hole associated with a core collapse supernova, so we also detect the thermal emission from the material ejected from the star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the SN is generally not observed until after GRB has faded</a:t>
            </a:r>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3</a:t>
            </a:fld>
            <a:endParaRPr lang="en-GB"/>
          </a:p>
        </p:txBody>
      </p:sp>
    </p:spTree>
    <p:extLst>
      <p:ext uri="{BB962C8B-B14F-4D97-AF65-F5344CB8AC3E}">
        <p14:creationId xmlns:p14="http://schemas.microsoft.com/office/powerpoint/2010/main" val="143698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Afterglow predicted in 1993, observed in 1997</a:t>
            </a:r>
          </a:p>
          <a:p>
            <a:endParaRPr lang="en-GB" dirty="0"/>
          </a:p>
          <a:p>
            <a:r>
              <a:rPr lang="en-GB" i="0" dirty="0"/>
              <a:t>(Redshift of </a:t>
            </a:r>
            <a:r>
              <a:rPr lang="en-GB" i="1" dirty="0"/>
              <a:t>z</a:t>
            </a:r>
            <a:r>
              <a:rPr lang="en-GB" dirty="0"/>
              <a:t> = 0.085) GRB was quite strange as its light was drowned out by its associated supernova, so this wasn’t really conclusive evidence that the two things are associated in the way that the collapsar model predicts</a:t>
            </a:r>
          </a:p>
          <a:p>
            <a:endParaRPr lang="en-GB" dirty="0"/>
          </a:p>
          <a:p>
            <a:r>
              <a:rPr lang="en-GB" dirty="0"/>
              <a:t>In 2003 is the GRB and its spectrum is showed here where you can see the GRB at the top, and as time passed we saw the SN and this confirmed LGRBs are associated with the death of a massive star</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DF73D80-AAE5-4019-8349-FBE00B3460C0}" type="slidenum">
              <a:rPr lang="en-GB" smtClean="0"/>
              <a:t>4</a:t>
            </a:fld>
            <a:endParaRPr lang="en-GB"/>
          </a:p>
        </p:txBody>
      </p:sp>
    </p:spTree>
    <p:extLst>
      <p:ext uri="{BB962C8B-B14F-4D97-AF65-F5344CB8AC3E}">
        <p14:creationId xmlns:p14="http://schemas.microsoft.com/office/powerpoint/2010/main" val="345091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Mass loss – angular momentum loss</a:t>
            </a:r>
          </a:p>
          <a:p>
            <a:r>
              <a:rPr lang="en-GB" dirty="0"/>
              <a:t>Angular momentum required to maintain accretion disk</a:t>
            </a:r>
          </a:p>
          <a:p>
            <a:r>
              <a:rPr lang="en-GB" dirty="0"/>
              <a:t>Accretion disk feeds the jets that cause the GRB</a:t>
            </a:r>
          </a:p>
          <a:p>
            <a:endParaRPr lang="en-GB" dirty="0"/>
          </a:p>
          <a:p>
            <a:r>
              <a:rPr lang="en-GB" dirty="0"/>
              <a:t>Above 0.3solar, too much angular momentum is lost for the GRB to occur</a:t>
            </a:r>
          </a:p>
          <a:p>
            <a:endParaRPr lang="en-GB" dirty="0"/>
          </a:p>
          <a:p>
            <a:r>
              <a:rPr lang="en-GB" dirty="0"/>
              <a:t>However we cannot measure the metallicity of the stars or regions that produce these GRBs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50 million LY vs 10.3 billion LY </a:t>
            </a:r>
            <a:r>
              <a:rPr lang="en-GB" b="0" dirty="0"/>
              <a:t>(b</a:t>
            </a:r>
            <a:r>
              <a:rPr lang="en-GB" dirty="0"/>
              <a:t>oth taken with the same camera</a:t>
            </a:r>
            <a:r>
              <a:rPr lang="en-GB" b="0" dirty="0"/>
              <a:t>)</a:t>
            </a:r>
          </a:p>
          <a:p>
            <a:endParaRPr lang="en-GB" dirty="0"/>
          </a:p>
          <a:p>
            <a:r>
              <a:rPr lang="en-GB" dirty="0"/>
              <a:t>Most GRBs are at these distances, so cannot measure metallicity of the star or local region as we don’t have the spatial resolution for it</a:t>
            </a:r>
          </a:p>
          <a:p>
            <a:r>
              <a:rPr lang="en-GB" dirty="0"/>
              <a:t>So we measure the metallicity for the whole host galaxy, by basically putting a slit over it in the sky</a:t>
            </a:r>
          </a:p>
          <a:p>
            <a:r>
              <a:rPr lang="en-GB" dirty="0"/>
              <a:t>And it’s the gas-phase metallicity of these host galaxies that we measure instead, using the ratios of emission lines from the gas</a:t>
            </a:r>
          </a:p>
        </p:txBody>
      </p:sp>
      <p:sp>
        <p:nvSpPr>
          <p:cNvPr id="4" name="Slide Number Placeholder 3"/>
          <p:cNvSpPr>
            <a:spLocks noGrp="1"/>
          </p:cNvSpPr>
          <p:nvPr>
            <p:ph type="sldNum" sz="quarter" idx="5"/>
          </p:nvPr>
        </p:nvSpPr>
        <p:spPr/>
        <p:txBody>
          <a:bodyPr/>
          <a:lstStyle/>
          <a:p>
            <a:fld id="{2DF73D80-AAE5-4019-8349-FBE00B3460C0}" type="slidenum">
              <a:rPr lang="en-GB" smtClean="0"/>
              <a:t>5</a:t>
            </a:fld>
            <a:endParaRPr lang="en-GB"/>
          </a:p>
        </p:txBody>
      </p:sp>
    </p:spTree>
    <p:extLst>
      <p:ext uri="{BB962C8B-B14F-4D97-AF65-F5344CB8AC3E}">
        <p14:creationId xmlns:p14="http://schemas.microsoft.com/office/powerpoint/2010/main" val="248438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Study from 2015, this is cumulative, so if you look at this black line which is 0.3solar in these units that means only a bit over 10% are below the theoretical limit</a:t>
            </a:r>
          </a:p>
          <a:p>
            <a:r>
              <a:rPr lang="en-GB" dirty="0"/>
              <a:t>Contradiction between observation and theory</a:t>
            </a:r>
          </a:p>
        </p:txBody>
      </p:sp>
      <p:sp>
        <p:nvSpPr>
          <p:cNvPr id="4" name="Slide Number Placeholder 3"/>
          <p:cNvSpPr>
            <a:spLocks noGrp="1"/>
          </p:cNvSpPr>
          <p:nvPr>
            <p:ph type="sldNum" sz="quarter" idx="5"/>
          </p:nvPr>
        </p:nvSpPr>
        <p:spPr/>
        <p:txBody>
          <a:bodyPr/>
          <a:lstStyle/>
          <a:p>
            <a:fld id="{2DF73D80-AAE5-4019-8349-FBE00B3460C0}" type="slidenum">
              <a:rPr lang="en-GB" smtClean="0"/>
              <a:t>6</a:t>
            </a:fld>
            <a:endParaRPr lang="en-GB"/>
          </a:p>
        </p:txBody>
      </p:sp>
    </p:spTree>
    <p:extLst>
      <p:ext uri="{BB962C8B-B14F-4D97-AF65-F5344CB8AC3E}">
        <p14:creationId xmlns:p14="http://schemas.microsoft.com/office/powerpoint/2010/main" val="355973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Assume observations are accurate, and that LGRBs occur in metal-poor regions of metal-rich galaxies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Observational techniques are limited, will use simulation instead, more specifically IllustrisTNG</a:t>
            </a:r>
          </a:p>
        </p:txBody>
      </p:sp>
      <p:sp>
        <p:nvSpPr>
          <p:cNvPr id="4" name="Slide Number Placeholder 3"/>
          <p:cNvSpPr>
            <a:spLocks noGrp="1"/>
          </p:cNvSpPr>
          <p:nvPr>
            <p:ph type="sldNum" sz="quarter" idx="5"/>
          </p:nvPr>
        </p:nvSpPr>
        <p:spPr/>
        <p:txBody>
          <a:bodyPr/>
          <a:lstStyle/>
          <a:p>
            <a:fld id="{2DF73D80-AAE5-4019-8349-FBE00B3460C0}" type="slidenum">
              <a:rPr lang="en-GB" smtClean="0"/>
              <a:t>7</a:t>
            </a:fld>
            <a:endParaRPr lang="en-GB"/>
          </a:p>
        </p:txBody>
      </p:sp>
    </p:spTree>
    <p:extLst>
      <p:ext uri="{BB962C8B-B14F-4D97-AF65-F5344CB8AC3E}">
        <p14:creationId xmlns:p14="http://schemas.microsoft.com/office/powerpoint/2010/main" val="26338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 volume for lots of galaxies, good spatial resolution for as many SF cells as possible within galaxies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IllustrisTNG met this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different simulation volumes as shown in the figure, number = box side length in Mpc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 </a:t>
            </a:r>
          </a:p>
        </p:txBody>
      </p:sp>
      <p:sp>
        <p:nvSpPr>
          <p:cNvPr id="4" name="Slide Number Placeholder 3"/>
          <p:cNvSpPr>
            <a:spLocks noGrp="1"/>
          </p:cNvSpPr>
          <p:nvPr>
            <p:ph type="sldNum" sz="quarter" idx="5"/>
          </p:nvPr>
        </p:nvSpPr>
        <p:spPr/>
        <p:txBody>
          <a:bodyPr/>
          <a:lstStyle/>
          <a:p>
            <a:fld id="{2DF73D80-AAE5-4019-8349-FBE00B3460C0}" type="slidenum">
              <a:rPr lang="en-GB" smtClean="0"/>
              <a:t>8</a:t>
            </a:fld>
            <a:endParaRPr lang="en-GB"/>
          </a:p>
        </p:txBody>
      </p:sp>
    </p:spTree>
    <p:extLst>
      <p:ext uri="{BB962C8B-B14F-4D97-AF65-F5344CB8AC3E}">
        <p14:creationId xmlns:p14="http://schemas.microsoft.com/office/powerpoint/2010/main" val="388309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because we’re investigating singular stellar events, we wanted the highest resolution possible</a:t>
            </a:r>
          </a:p>
          <a:p>
            <a:endParaRPr lang="en-GB" dirty="0"/>
          </a:p>
          <a:p>
            <a:r>
              <a:rPr lang="en-GB" dirty="0"/>
              <a:t>Table shows key properties of four selected TNG simulations, and the one with the smallest particle mass therefore had the highest mass resolution</a:t>
            </a:r>
          </a:p>
          <a:p>
            <a:endParaRPr lang="en-GB" dirty="0"/>
          </a:p>
          <a:p>
            <a:r>
              <a:rPr lang="en-GB" dirty="0"/>
              <a:t>Which is why we chose TNG 50-1 for this investigation</a:t>
            </a:r>
          </a:p>
        </p:txBody>
      </p:sp>
      <p:sp>
        <p:nvSpPr>
          <p:cNvPr id="4" name="Slide Number Placeholder 3"/>
          <p:cNvSpPr>
            <a:spLocks noGrp="1"/>
          </p:cNvSpPr>
          <p:nvPr>
            <p:ph type="sldNum" sz="quarter" idx="5"/>
          </p:nvPr>
        </p:nvSpPr>
        <p:spPr/>
        <p:txBody>
          <a:bodyPr/>
          <a:lstStyle/>
          <a:p>
            <a:fld id="{2DF73D80-AAE5-4019-8349-FBE00B3460C0}" type="slidenum">
              <a:rPr lang="en-GB" smtClean="0"/>
              <a:t>9</a:t>
            </a:fld>
            <a:endParaRPr lang="en-GB"/>
          </a:p>
        </p:txBody>
      </p:sp>
    </p:spTree>
    <p:extLst>
      <p:ext uri="{BB962C8B-B14F-4D97-AF65-F5344CB8AC3E}">
        <p14:creationId xmlns:p14="http://schemas.microsoft.com/office/powerpoint/2010/main" val="213421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9605-30B4-65D1-16D6-CDAB75188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E457149-EB28-4E4D-19E6-7F7806718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00995EF-B141-B008-0B0D-57825CEB91BB}"/>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013B7C0F-0F23-84E4-FFB8-70F3C42BB5A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36286F4-FA17-3DB2-63D8-B74A2B611934}"/>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311084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275B-C322-9BCE-C258-57A29869A8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1CB8F4-0733-AE7F-B4A0-3695E23E0D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2F5F7C-FA03-5D11-8AF7-6ED7FF14B971}"/>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CAB401AC-4472-0AA5-DB48-B13D679A0E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16808E0-9AD8-B524-57CB-F71D9640E66A}"/>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216621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D9944-3588-3C07-7575-E4EEADE85C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738508-A716-23A1-46E8-591E6D6073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08299D-BE5D-9778-3289-F45FB1CF3424}"/>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0500BF78-ECAA-CA35-8540-1F88EE5CF58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825C18B-EA89-23B7-1731-1D75C103FEEF}"/>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422275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6089-329B-809C-D756-17B0887CC2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3277CC-587A-67D8-D842-F6911EC2FE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427C70-C8EF-29F6-8C46-925DB2D87EDD}"/>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EB9E6483-5366-A97C-3BD2-39ACDF9E1E7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C2F828F-264F-D4B6-3DCC-40C5A75DDBD8}"/>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165640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1D64-6BF0-0510-5909-FC2821CA2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2E3DCE-92F3-64FB-6C5A-C7F7EDDC8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F9198B-A4D4-78AA-C727-A7ABF2045C5A}"/>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F8061824-2B47-0D71-C594-446924889CA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252BA8-BBF2-EF44-8F19-861AF643D07F}"/>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352800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866-9F20-5C92-15CB-F1A9F37876E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DBD6A2-BD87-8F87-BD47-D62D76CE6E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AA6E41E-4163-E638-4F31-2B9A81241F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32C1AC-0D25-D441-6B4A-522C413EE80D}"/>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6" name="Footer Placeholder 5">
            <a:extLst>
              <a:ext uri="{FF2B5EF4-FFF2-40B4-BE49-F238E27FC236}">
                <a16:creationId xmlns:a16="http://schemas.microsoft.com/office/drawing/2014/main" id="{A44C102B-8A57-9B01-E2BF-241305F9FDC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00FB3EB-807A-5AA3-EE2B-7FE6C0617E0F}"/>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88649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2674-BD58-4E23-1F6F-D758462C2F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F1A111D-B45F-6C00-CB88-2721B139D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0E64FB-A95C-9DDB-2E74-71A88D59C4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B6EFE2A-631D-AA15-89BA-86D90AD0A8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C93FA-8E05-DD87-7F51-2984FBCE2E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B76FB4-3CD1-7B75-74F9-7B0F44E704CD}"/>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8" name="Footer Placeholder 7">
            <a:extLst>
              <a:ext uri="{FF2B5EF4-FFF2-40B4-BE49-F238E27FC236}">
                <a16:creationId xmlns:a16="http://schemas.microsoft.com/office/drawing/2014/main" id="{081E65F2-46DA-98BB-DDCC-B7657621DE8E}"/>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E00BFAD-CA8E-0A65-2472-33FBA233A4C7}"/>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178514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529A-959E-08F7-CE63-C92E70A12D4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1A82E79-218A-74AA-C298-0C4EB14BD0DE}"/>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4" name="Footer Placeholder 3">
            <a:extLst>
              <a:ext uri="{FF2B5EF4-FFF2-40B4-BE49-F238E27FC236}">
                <a16:creationId xmlns:a16="http://schemas.microsoft.com/office/drawing/2014/main" id="{DF7EDDE8-15E1-71FF-1272-B8E942D2B78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D7972D8-44B7-4DD2-D400-C0744B7F0DB5}"/>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300694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727327-5F17-1B73-A3DC-183A4DCCCD68}"/>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3" name="Footer Placeholder 2">
            <a:extLst>
              <a:ext uri="{FF2B5EF4-FFF2-40B4-BE49-F238E27FC236}">
                <a16:creationId xmlns:a16="http://schemas.microsoft.com/office/drawing/2014/main" id="{83CC0E35-BFD7-CF08-F644-02C5DCA585D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49AE4E4-35BC-06D9-9F14-D764529BCCEC}"/>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79024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E88A-796A-E4ED-63CC-2E56E8E0B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4489E7-3360-C98E-8566-2C5F1CF61D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D6C32E-89D0-FBB5-8961-49E798FD5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AF6DD-02C3-1EE9-D3AC-42AB81DB0CA2}"/>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6" name="Footer Placeholder 5">
            <a:extLst>
              <a:ext uri="{FF2B5EF4-FFF2-40B4-BE49-F238E27FC236}">
                <a16:creationId xmlns:a16="http://schemas.microsoft.com/office/drawing/2014/main" id="{302FE132-5FFA-47A3-44AA-67438188E11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FDCD07A-A31B-9A12-B7A1-3BAF94747014}"/>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35728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78FE-665F-C1EB-533B-9A402C1C2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DC01E9-98D1-BD6A-AEF3-B6C23E0B9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E7A7568F-BFC6-D4FD-B068-BE58E14BF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460AA-07F8-4A46-BB0B-B600E1D0315E}"/>
              </a:ext>
            </a:extLst>
          </p:cNvPr>
          <p:cNvSpPr>
            <a:spLocks noGrp="1"/>
          </p:cNvSpPr>
          <p:nvPr>
            <p:ph type="dt" sz="half" idx="10"/>
          </p:nvPr>
        </p:nvSpPr>
        <p:spPr/>
        <p:txBody>
          <a:bodyPr/>
          <a:lstStyle/>
          <a:p>
            <a:fld id="{43E66278-95DD-48F6-81A9-BC73C1332326}" type="datetimeFigureOut">
              <a:rPr lang="en-GB" smtClean="0"/>
              <a:t>22/01/2023</a:t>
            </a:fld>
            <a:endParaRPr lang="en-GB" dirty="0"/>
          </a:p>
        </p:txBody>
      </p:sp>
      <p:sp>
        <p:nvSpPr>
          <p:cNvPr id="6" name="Footer Placeholder 5">
            <a:extLst>
              <a:ext uri="{FF2B5EF4-FFF2-40B4-BE49-F238E27FC236}">
                <a16:creationId xmlns:a16="http://schemas.microsoft.com/office/drawing/2014/main" id="{8A8CD7CE-F0F2-6B91-204E-796EA96BA80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974E051-7503-4631-670B-AC3EDCD33EC4}"/>
              </a:ext>
            </a:extLst>
          </p:cNvPr>
          <p:cNvSpPr>
            <a:spLocks noGrp="1"/>
          </p:cNvSpPr>
          <p:nvPr>
            <p:ph type="sldNum" sz="quarter" idx="12"/>
          </p:nvPr>
        </p:nvSpPr>
        <p:spPr/>
        <p:txBody>
          <a:bodyPr/>
          <a:lstStyle/>
          <a:p>
            <a:fld id="{DA2C1ED2-6F4A-49CA-AB60-B0292BD0ADEA}" type="slidenum">
              <a:rPr lang="en-GB" smtClean="0"/>
              <a:t>‹#›</a:t>
            </a:fld>
            <a:endParaRPr lang="en-GB" dirty="0"/>
          </a:p>
        </p:txBody>
      </p:sp>
    </p:spTree>
    <p:extLst>
      <p:ext uri="{BB962C8B-B14F-4D97-AF65-F5344CB8AC3E}">
        <p14:creationId xmlns:p14="http://schemas.microsoft.com/office/powerpoint/2010/main" val="376968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7EC290-7274-404E-969D-0D3044AB7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7EF882-B086-B9A5-9C29-4A7FB952C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C01769-666A-C102-2D6A-040A4A89C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66278-95DD-48F6-81A9-BC73C1332326}" type="datetimeFigureOut">
              <a:rPr lang="en-GB" smtClean="0"/>
              <a:t>22/01/2023</a:t>
            </a:fld>
            <a:endParaRPr lang="en-GB" dirty="0"/>
          </a:p>
        </p:txBody>
      </p:sp>
      <p:sp>
        <p:nvSpPr>
          <p:cNvPr id="5" name="Footer Placeholder 4">
            <a:extLst>
              <a:ext uri="{FF2B5EF4-FFF2-40B4-BE49-F238E27FC236}">
                <a16:creationId xmlns:a16="http://schemas.microsoft.com/office/drawing/2014/main" id="{05E0FEA9-7CC3-BCCE-13CF-B32D7AF3CB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F6BB116-1568-2CD7-3BA7-EB1FDBC35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C1ED2-6F4A-49CA-AB60-B0292BD0ADEA}" type="slidenum">
              <a:rPr lang="en-GB" smtClean="0"/>
              <a:t>‹#›</a:t>
            </a:fld>
            <a:endParaRPr lang="en-GB" dirty="0"/>
          </a:p>
        </p:txBody>
      </p:sp>
    </p:spTree>
    <p:extLst>
      <p:ext uri="{BB962C8B-B14F-4D97-AF65-F5344CB8AC3E}">
        <p14:creationId xmlns:p14="http://schemas.microsoft.com/office/powerpoint/2010/main" val="577082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g"/><Relationship Id="rId7"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4EB2-FEA4-283F-9EA1-9ABDF00405E4}"/>
              </a:ext>
            </a:extLst>
          </p:cNvPr>
          <p:cNvSpPr>
            <a:spLocks noGrp="1"/>
          </p:cNvSpPr>
          <p:nvPr>
            <p:ph type="ctrTitle"/>
          </p:nvPr>
        </p:nvSpPr>
        <p:spPr/>
        <p:txBody>
          <a:bodyPr/>
          <a:lstStyle/>
          <a:p>
            <a:r>
              <a:rPr lang="en-GB" dirty="0"/>
              <a:t>Investigating the collapsar model using simulation</a:t>
            </a:r>
          </a:p>
        </p:txBody>
      </p:sp>
      <p:sp>
        <p:nvSpPr>
          <p:cNvPr id="3" name="Subtitle 2">
            <a:extLst>
              <a:ext uri="{FF2B5EF4-FFF2-40B4-BE49-F238E27FC236}">
                <a16:creationId xmlns:a16="http://schemas.microsoft.com/office/drawing/2014/main" id="{6456334C-D61E-009A-B905-24B5D37615AE}"/>
              </a:ext>
            </a:extLst>
          </p:cNvPr>
          <p:cNvSpPr>
            <a:spLocks noGrp="1"/>
          </p:cNvSpPr>
          <p:nvPr>
            <p:ph type="subTitle" idx="1"/>
          </p:nvPr>
        </p:nvSpPr>
        <p:spPr/>
        <p:txBody>
          <a:bodyPr/>
          <a:lstStyle/>
          <a:p>
            <a:r>
              <a:rPr lang="en-GB" dirty="0"/>
              <a:t>James Wright</a:t>
            </a:r>
          </a:p>
        </p:txBody>
      </p:sp>
    </p:spTree>
    <p:extLst>
      <p:ext uri="{BB962C8B-B14F-4D97-AF65-F5344CB8AC3E}">
        <p14:creationId xmlns:p14="http://schemas.microsoft.com/office/powerpoint/2010/main" val="13953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6A0B-989D-DEE1-C856-A13851EFB342}"/>
              </a:ext>
            </a:extLst>
          </p:cNvPr>
          <p:cNvSpPr>
            <a:spLocks noGrp="1"/>
          </p:cNvSpPr>
          <p:nvPr>
            <p:ph type="title"/>
          </p:nvPr>
        </p:nvSpPr>
        <p:spPr>
          <a:xfrm>
            <a:off x="0" y="1643"/>
            <a:ext cx="10515600" cy="1325563"/>
          </a:xfrm>
        </p:spPr>
        <p:txBody>
          <a:bodyPr/>
          <a:lstStyle/>
          <a:p>
            <a:r>
              <a:rPr lang="en-GB" dirty="0"/>
              <a:t>Snapshots, subhalos and particles</a:t>
            </a:r>
          </a:p>
        </p:txBody>
      </p:sp>
      <p:sp>
        <p:nvSpPr>
          <p:cNvPr id="12" name="TextBox 11">
            <a:extLst>
              <a:ext uri="{FF2B5EF4-FFF2-40B4-BE49-F238E27FC236}">
                <a16:creationId xmlns:a16="http://schemas.microsoft.com/office/drawing/2014/main" id="{731C83D5-C8B4-057B-DFD1-62074108E4DB}"/>
              </a:ext>
            </a:extLst>
          </p:cNvPr>
          <p:cNvSpPr txBox="1"/>
          <p:nvPr/>
        </p:nvSpPr>
        <p:spPr>
          <a:xfrm>
            <a:off x="10793185" y="5992586"/>
            <a:ext cx="1240972" cy="646331"/>
          </a:xfrm>
          <a:prstGeom prst="rect">
            <a:avLst/>
          </a:prstGeom>
          <a:noFill/>
        </p:spPr>
        <p:txBody>
          <a:bodyPr wrap="square" rtlCol="0">
            <a:spAutoFit/>
          </a:bodyPr>
          <a:lstStyle/>
          <a:p>
            <a:r>
              <a:rPr lang="en-GB" sz="1800" dirty="0"/>
              <a:t>(Pillepich et al. 2019)</a:t>
            </a:r>
            <a:endParaRPr lang="en-GB" dirty="0"/>
          </a:p>
        </p:txBody>
      </p:sp>
      <p:pic>
        <p:nvPicPr>
          <p:cNvPr id="14" name="Picture 13">
            <a:extLst>
              <a:ext uri="{FF2B5EF4-FFF2-40B4-BE49-F238E27FC236}">
                <a16:creationId xmlns:a16="http://schemas.microsoft.com/office/drawing/2014/main" id="{ADAA915E-E416-F8F9-8AB6-1445C7FD5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253" y="947055"/>
            <a:ext cx="9269493" cy="5909302"/>
          </a:xfrm>
          <a:prstGeom prst="rect">
            <a:avLst/>
          </a:prstGeom>
        </p:spPr>
      </p:pic>
    </p:spTree>
    <p:extLst>
      <p:ext uri="{BB962C8B-B14F-4D97-AF65-F5344CB8AC3E}">
        <p14:creationId xmlns:p14="http://schemas.microsoft.com/office/powerpoint/2010/main" val="168911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A392-60FA-CD28-E169-B5DC909734F3}"/>
              </a:ext>
            </a:extLst>
          </p:cNvPr>
          <p:cNvSpPr>
            <a:spLocks noGrp="1"/>
          </p:cNvSpPr>
          <p:nvPr>
            <p:ph type="title"/>
          </p:nvPr>
        </p:nvSpPr>
        <p:spPr/>
        <p:txBody>
          <a:bodyPr/>
          <a:lstStyle/>
          <a:p>
            <a:r>
              <a:rPr lang="en-GB" dirty="0"/>
              <a:t>Objective</a:t>
            </a:r>
          </a:p>
        </p:txBody>
      </p:sp>
      <p:sp>
        <p:nvSpPr>
          <p:cNvPr id="3" name="Content Placeholder 2">
            <a:extLst>
              <a:ext uri="{FF2B5EF4-FFF2-40B4-BE49-F238E27FC236}">
                <a16:creationId xmlns:a16="http://schemas.microsoft.com/office/drawing/2014/main" id="{75F589C6-8556-C4BA-4CA4-8A6AAC5ADD43}"/>
              </a:ext>
            </a:extLst>
          </p:cNvPr>
          <p:cNvSpPr>
            <a:spLocks noGrp="1"/>
          </p:cNvSpPr>
          <p:nvPr>
            <p:ph idx="1"/>
          </p:nvPr>
        </p:nvSpPr>
        <p:spPr>
          <a:xfrm>
            <a:off x="838200" y="1825625"/>
            <a:ext cx="5257800" cy="4351338"/>
          </a:xfrm>
        </p:spPr>
        <p:txBody>
          <a:bodyPr/>
          <a:lstStyle/>
          <a:p>
            <a:r>
              <a:rPr lang="en-GB" dirty="0"/>
              <a:t>Create a model that selects galaxies likely to be GRB hosts</a:t>
            </a:r>
          </a:p>
          <a:p>
            <a:r>
              <a:rPr lang="en-GB" dirty="0"/>
              <a:t>Compare results with observations</a:t>
            </a:r>
          </a:p>
          <a:p>
            <a:r>
              <a:rPr lang="en-GB" dirty="0"/>
              <a:t>TNG50-1, snapshot 33 (</a:t>
            </a:r>
            <a:r>
              <a:rPr lang="en-GB" i="1" dirty="0">
                <a:effectLst/>
                <a:ea typeface="Calibri" panose="020F0502020204030204" pitchFamily="34" charset="0"/>
              </a:rPr>
              <a:t>z</a:t>
            </a:r>
            <a:r>
              <a:rPr lang="en-GB" dirty="0">
                <a:effectLst/>
                <a:ea typeface="Calibri" panose="020F0502020204030204" pitchFamily="34" charset="0"/>
              </a:rPr>
              <a:t> </a:t>
            </a:r>
            <a:r>
              <a:rPr lang="en-GB" dirty="0">
                <a:effectLst/>
                <a:latin typeface="Times New Roman" panose="02020603050405020304" pitchFamily="18" charset="0"/>
                <a:ea typeface="Calibri" panose="020F0502020204030204" pitchFamily="34" charset="0"/>
                <a:cs typeface="Times New Roman" panose="02020603050405020304" pitchFamily="18" charset="0"/>
              </a:rPr>
              <a:t>~</a:t>
            </a:r>
            <a:r>
              <a:rPr lang="en-GB" dirty="0">
                <a:effectLst/>
                <a:ea typeface="Calibri" panose="020F0502020204030204" pitchFamily="34" charset="0"/>
              </a:rPr>
              <a:t> 2)</a:t>
            </a:r>
          </a:p>
        </p:txBody>
      </p:sp>
      <p:pic>
        <p:nvPicPr>
          <p:cNvPr id="7" name="Picture 6" descr="Chart, histogram&#10;&#10;Description automatically generated">
            <a:extLst>
              <a:ext uri="{FF2B5EF4-FFF2-40B4-BE49-F238E27FC236}">
                <a16:creationId xmlns:a16="http://schemas.microsoft.com/office/drawing/2014/main" id="{967CCDE4-D8B8-85D3-B48B-3E904D000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293" y="1946388"/>
            <a:ext cx="5982636" cy="4109811"/>
          </a:xfrm>
          <a:prstGeom prst="rect">
            <a:avLst/>
          </a:prstGeom>
        </p:spPr>
      </p:pic>
      <p:sp>
        <p:nvSpPr>
          <p:cNvPr id="8" name="TextBox 7">
            <a:extLst>
              <a:ext uri="{FF2B5EF4-FFF2-40B4-BE49-F238E27FC236}">
                <a16:creationId xmlns:a16="http://schemas.microsoft.com/office/drawing/2014/main" id="{1657A921-CAEF-9B15-B44B-9245A50327CF}"/>
              </a:ext>
            </a:extLst>
          </p:cNvPr>
          <p:cNvSpPr txBox="1"/>
          <p:nvPr/>
        </p:nvSpPr>
        <p:spPr>
          <a:xfrm>
            <a:off x="7879003" y="5931915"/>
            <a:ext cx="1983922" cy="369332"/>
          </a:xfrm>
          <a:prstGeom prst="rect">
            <a:avLst/>
          </a:prstGeom>
          <a:noFill/>
        </p:spPr>
        <p:txBody>
          <a:bodyPr wrap="square" rtlCol="0">
            <a:spAutoFit/>
          </a:bodyPr>
          <a:lstStyle/>
          <a:p>
            <a:r>
              <a:rPr lang="en-GB" dirty="0" err="1"/>
              <a:t>Gehrels</a:t>
            </a:r>
            <a:r>
              <a:rPr lang="en-GB" dirty="0"/>
              <a:t> et al. 2009</a:t>
            </a:r>
          </a:p>
        </p:txBody>
      </p:sp>
    </p:spTree>
    <p:extLst>
      <p:ext uri="{BB962C8B-B14F-4D97-AF65-F5344CB8AC3E}">
        <p14:creationId xmlns:p14="http://schemas.microsoft.com/office/powerpoint/2010/main" val="136903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0EF5A0D-88D9-4859-B165-4800C8F23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487" y="1528989"/>
            <a:ext cx="8698928" cy="4963886"/>
          </a:xfrm>
          <a:prstGeom prst="rect">
            <a:avLst/>
          </a:prstGeom>
        </p:spPr>
      </p:pic>
      <p:pic>
        <p:nvPicPr>
          <p:cNvPr id="4" name="Picture 3" descr="Chart, histogram&#10;&#10;Description automatically generated">
            <a:extLst>
              <a:ext uri="{FF2B5EF4-FFF2-40B4-BE49-F238E27FC236}">
                <a16:creationId xmlns:a16="http://schemas.microsoft.com/office/drawing/2014/main" id="{3E6FDA8E-5812-8234-8783-9632FDC99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536" y="1553401"/>
            <a:ext cx="8607879" cy="4939474"/>
          </a:xfrm>
          <a:prstGeom prst="rect">
            <a:avLst/>
          </a:prstGeom>
        </p:spPr>
      </p:pic>
      <p:sp>
        <p:nvSpPr>
          <p:cNvPr id="2" name="Title 1">
            <a:extLst>
              <a:ext uri="{FF2B5EF4-FFF2-40B4-BE49-F238E27FC236}">
                <a16:creationId xmlns:a16="http://schemas.microsoft.com/office/drawing/2014/main" id="{C70EACBD-F46B-F7FF-211B-22141D369A46}"/>
              </a:ext>
            </a:extLst>
          </p:cNvPr>
          <p:cNvSpPr>
            <a:spLocks noGrp="1"/>
          </p:cNvSpPr>
          <p:nvPr>
            <p:ph type="title"/>
          </p:nvPr>
        </p:nvSpPr>
        <p:spPr/>
        <p:txBody>
          <a:bodyPr/>
          <a:lstStyle/>
          <a:p>
            <a:r>
              <a:rPr lang="en-GB" dirty="0"/>
              <a:t>Choosing viable subhalos</a:t>
            </a:r>
          </a:p>
        </p:txBody>
      </p:sp>
      <p:sp>
        <p:nvSpPr>
          <p:cNvPr id="6" name="TextBox 5">
            <a:extLst>
              <a:ext uri="{FF2B5EF4-FFF2-40B4-BE49-F238E27FC236}">
                <a16:creationId xmlns:a16="http://schemas.microsoft.com/office/drawing/2014/main" id="{36E18EC0-263C-261E-A1A7-0CD5A61C0582}"/>
              </a:ext>
            </a:extLst>
          </p:cNvPr>
          <p:cNvSpPr txBox="1"/>
          <p:nvPr/>
        </p:nvSpPr>
        <p:spPr>
          <a:xfrm>
            <a:off x="10729232" y="5846544"/>
            <a:ext cx="1249136" cy="646331"/>
          </a:xfrm>
          <a:prstGeom prst="rect">
            <a:avLst/>
          </a:prstGeom>
          <a:noFill/>
        </p:spPr>
        <p:txBody>
          <a:bodyPr wrap="square" rtlCol="0">
            <a:spAutoFit/>
          </a:bodyPr>
          <a:lstStyle/>
          <a:p>
            <a:r>
              <a:rPr lang="en-GB" dirty="0"/>
              <a:t>Palmerio et al. 2019</a:t>
            </a:r>
          </a:p>
        </p:txBody>
      </p:sp>
    </p:spTree>
    <p:extLst>
      <p:ext uri="{BB962C8B-B14F-4D97-AF65-F5344CB8AC3E}">
        <p14:creationId xmlns:p14="http://schemas.microsoft.com/office/powerpoint/2010/main" val="101155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756C-F6AC-BFBF-E491-29DFA6234947}"/>
              </a:ext>
            </a:extLst>
          </p:cNvPr>
          <p:cNvSpPr>
            <a:spLocks noGrp="1"/>
          </p:cNvSpPr>
          <p:nvPr>
            <p:ph type="title"/>
          </p:nvPr>
        </p:nvSpPr>
        <p:spPr/>
        <p:txBody>
          <a:bodyPr/>
          <a:lstStyle/>
          <a:p>
            <a:r>
              <a:rPr lang="en-GB" dirty="0"/>
              <a:t>Defining a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42EAA1-8BD6-F098-2446-05D8169B7785}"/>
                  </a:ext>
                </a:extLst>
              </p:cNvPr>
              <p:cNvSpPr>
                <a:spLocks noGrp="1"/>
              </p:cNvSpPr>
              <p:nvPr>
                <p:ph idx="1"/>
              </p:nvPr>
            </p:nvSpPr>
            <p:spPr/>
            <p:txBody>
              <a:bodyPr>
                <a:normAutofit/>
              </a:bodyPr>
              <a:lstStyle/>
              <a:p>
                <a:r>
                  <a:rPr lang="en-GB" dirty="0"/>
                  <a:t>Cells: </a:t>
                </a:r>
                <a:r>
                  <a:rPr lang="en-GB" i="1" dirty="0"/>
                  <a:t>r</a:t>
                </a:r>
                <a:r>
                  <a:rPr lang="en-GB" dirty="0"/>
                  <a:t> &lt; 10 </a:t>
                </a:r>
                <a:r>
                  <a:rPr lang="en-GB" i="1" dirty="0"/>
                  <a:t>R</a:t>
                </a:r>
                <a:r>
                  <a:rPr lang="en-GB" i="1" baseline="-25000" dirty="0"/>
                  <a:t>e</a:t>
                </a:r>
                <a:r>
                  <a:rPr lang="en-GB" i="1" dirty="0"/>
                  <a:t> and SFR &gt; 0</a:t>
                </a:r>
              </a:p>
              <a:p>
                <a:r>
                  <a:rPr lang="en-GB" dirty="0"/>
                  <a:t>Fraction of these cells with </a:t>
                </a:r>
                <a:r>
                  <a:rPr lang="en-GB" i="1" dirty="0"/>
                  <a:t>Z</a:t>
                </a:r>
                <a:r>
                  <a:rPr lang="en-GB" dirty="0"/>
                  <a:t> &lt; 0.3 </a:t>
                </a:r>
                <a:r>
                  <a:rPr lang="en-GB" dirty="0">
                    <a:effectLst/>
                    <a:ea typeface="Calibri" panose="020F0502020204030204" pitchFamily="34" charset="0"/>
                  </a:rPr>
                  <a:t>Z</a:t>
                </a:r>
                <a:r>
                  <a:rPr lang="en-GB" baseline="-25000" dirty="0">
                    <a:effectLst/>
                    <a:ea typeface="Calibri" panose="020F0502020204030204" pitchFamily="34" charset="0"/>
                    <a:cs typeface="Cambria Math" panose="02040503050406030204" pitchFamily="18" charset="0"/>
                  </a:rPr>
                  <a:t>⊙</a:t>
                </a:r>
                <a:r>
                  <a:rPr lang="en-GB" dirty="0">
                    <a:effectLst/>
                    <a:ea typeface="Calibri" panose="020F0502020204030204" pitchFamily="34" charset="0"/>
                    <a:cs typeface="Cambria Math" panose="02040503050406030204" pitchFamily="18" charset="0"/>
                  </a:rPr>
                  <a:t> = </a:t>
                </a:r>
                <a:r>
                  <a:rPr lang="en-GB" i="1" dirty="0">
                    <a:ea typeface="Calibri" panose="020F0502020204030204" pitchFamily="34" charset="0"/>
                    <a:cs typeface="Cambria Math" panose="02040503050406030204" pitchFamily="18" charset="0"/>
                  </a:rPr>
                  <a:t>F</a:t>
                </a:r>
                <a:endParaRPr lang="en-GB" dirty="0">
                  <a:ea typeface="Calibri" panose="020F0502020204030204" pitchFamily="34" charset="0"/>
                  <a:cs typeface="Cambria Math" panose="02040503050406030204" pitchFamily="18" charset="0"/>
                </a:endParaRPr>
              </a:p>
              <a:p>
                <a:r>
                  <a:rPr lang="en-GB" dirty="0"/>
                  <a:t>Sum of SFR of these low-</a:t>
                </a:r>
                <a:r>
                  <a:rPr lang="en-GB" i="1" dirty="0"/>
                  <a:t>Z</a:t>
                </a:r>
                <a:r>
                  <a:rPr lang="en-GB" dirty="0"/>
                  <a:t> gas cells = </a:t>
                </a:r>
                <a:r>
                  <a:rPr lang="en-GB" i="1" dirty="0"/>
                  <a:t>T</a:t>
                </a:r>
                <a:endParaRPr lang="en-GB" dirty="0"/>
              </a:p>
              <a:p>
                <a:r>
                  <a:rPr lang="en-GB" dirty="0"/>
                  <a:t>1000 subhalos randomly selected with weighting,</a:t>
                </a:r>
              </a:p>
              <a:p>
                <a:endParaRPr lang="en-GB" dirty="0"/>
              </a:p>
              <a:p>
                <a:pPr marL="0" indent="0">
                  <a:buNone/>
                </a:pPr>
                <a:r>
                  <a:rPr lang="en-GB" b="0" dirty="0"/>
                  <a:t>			</a:t>
                </a:r>
                <a14:m>
                  <m:oMath xmlns:m="http://schemas.openxmlformats.org/officeDocument/2006/math">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𝐹</m:t>
                    </m:r>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𝑚𝑎𝑥</m:t>
                            </m:r>
                          </m:sub>
                        </m:sSub>
                        <m:r>
                          <a:rPr lang="en-GB" b="0" i="1" smtClean="0">
                            <a:latin typeface="Cambria Math" panose="02040503050406030204" pitchFamily="18" charset="0"/>
                          </a:rPr>
                          <m:t>)</m:t>
                        </m:r>
                      </m:e>
                      <m:sup>
                        <m:r>
                          <a:rPr lang="en-GB" b="0" i="1" smtClean="0">
                            <a:latin typeface="Cambria Math" panose="02040503050406030204" pitchFamily="18" charset="0"/>
                          </a:rPr>
                          <m:t>𝑚</m:t>
                        </m:r>
                      </m:sup>
                    </m:sSup>
                  </m:oMath>
                </a14:m>
                <a:r>
                  <a:rPr lang="en-GB" dirty="0"/>
                  <a:t> </a:t>
                </a:r>
                <a14:m>
                  <m:oMath xmlns:m="http://schemas.openxmlformats.org/officeDocument/2006/math">
                    <m:sSup>
                      <m:sSupPr>
                        <m:ctrlPr>
                          <a:rPr lang="en-GB" i="1">
                            <a:latin typeface="Cambria Math" panose="02040503050406030204" pitchFamily="18" charset="0"/>
                          </a:rPr>
                        </m:ctrlPr>
                      </m:sSupPr>
                      <m:e>
                        <m:r>
                          <a:rPr lang="en-GB" b="0" i="1" smtClean="0">
                            <a:latin typeface="Cambria Math" panose="02040503050406030204" pitchFamily="18" charset="0"/>
                          </a:rPr>
                          <m:t>𝑇</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𝑚𝑎𝑥</m:t>
                            </m:r>
                          </m:sub>
                        </m:sSub>
                        <m:r>
                          <a:rPr lang="en-GB" i="1">
                            <a:latin typeface="Cambria Math" panose="02040503050406030204" pitchFamily="18" charset="0"/>
                          </a:rPr>
                          <m:t>)</m:t>
                        </m:r>
                      </m:e>
                      <m:sup>
                        <m:r>
                          <a:rPr lang="en-GB" b="0" i="1" smtClean="0">
                            <a:latin typeface="Cambria Math" panose="02040503050406030204" pitchFamily="18" charset="0"/>
                          </a:rPr>
                          <m:t>𝑠</m:t>
                        </m:r>
                      </m:sup>
                    </m:sSup>
                  </m:oMath>
                </a14:m>
                <a:endParaRPr lang="en-GB" i="1" dirty="0"/>
              </a:p>
            </p:txBody>
          </p:sp>
        </mc:Choice>
        <mc:Fallback xmlns="">
          <p:sp>
            <p:nvSpPr>
              <p:cNvPr id="3" name="Content Placeholder 2">
                <a:extLst>
                  <a:ext uri="{FF2B5EF4-FFF2-40B4-BE49-F238E27FC236}">
                    <a16:creationId xmlns:a16="http://schemas.microsoft.com/office/drawing/2014/main" id="{B242EAA1-8BD6-F098-2446-05D8169B7785}"/>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07141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6A87-5C49-4C27-7852-502B58F89EB9}"/>
              </a:ext>
            </a:extLst>
          </p:cNvPr>
          <p:cNvSpPr>
            <a:spLocks noGrp="1"/>
          </p:cNvSpPr>
          <p:nvPr>
            <p:ph type="title"/>
          </p:nvPr>
        </p:nvSpPr>
        <p:spPr/>
        <p:txBody>
          <a:bodyPr/>
          <a:lstStyle/>
          <a:p>
            <a:r>
              <a:rPr lang="en-GB" dirty="0"/>
              <a:t>Model 1: Equal weighting</a:t>
            </a:r>
          </a:p>
        </p:txBody>
      </p:sp>
      <p:sp>
        <p:nvSpPr>
          <p:cNvPr id="3" name="Content Placeholder 2">
            <a:extLst>
              <a:ext uri="{FF2B5EF4-FFF2-40B4-BE49-F238E27FC236}">
                <a16:creationId xmlns:a16="http://schemas.microsoft.com/office/drawing/2014/main" id="{A74DA518-E4D5-B512-73E7-5922940BB216}"/>
              </a:ext>
            </a:extLst>
          </p:cNvPr>
          <p:cNvSpPr>
            <a:spLocks noGrp="1"/>
          </p:cNvSpPr>
          <p:nvPr>
            <p:ph idx="1"/>
          </p:nvPr>
        </p:nvSpPr>
        <p:spPr>
          <a:xfrm>
            <a:off x="1499938" y="5817136"/>
            <a:ext cx="2975810" cy="675739"/>
          </a:xfrm>
        </p:spPr>
        <p:txBody>
          <a:bodyPr/>
          <a:lstStyle/>
          <a:p>
            <a:pPr marL="0" indent="0">
              <a:buNone/>
            </a:pPr>
            <a:r>
              <a:rPr lang="en-GB" dirty="0"/>
              <a:t>D-statistic: 0.098</a:t>
            </a:r>
          </a:p>
        </p:txBody>
      </p:sp>
      <p:pic>
        <p:nvPicPr>
          <p:cNvPr id="5" name="Picture 4" descr="Chart, line chart&#10;&#10;Description automatically generated">
            <a:extLst>
              <a:ext uri="{FF2B5EF4-FFF2-40B4-BE49-F238E27FC236}">
                <a16:creationId xmlns:a16="http://schemas.microsoft.com/office/drawing/2014/main" id="{C642437C-E02D-27E7-E4D9-ABFC02287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552"/>
            <a:ext cx="5470902" cy="3727584"/>
          </a:xfrm>
          <a:prstGeom prst="rect">
            <a:avLst/>
          </a:prstGeom>
        </p:spPr>
      </p:pic>
      <p:pic>
        <p:nvPicPr>
          <p:cNvPr id="7" name="Picture 6" descr="Chart, histogram&#10;&#10;Description automatically generated">
            <a:extLst>
              <a:ext uri="{FF2B5EF4-FFF2-40B4-BE49-F238E27FC236}">
                <a16:creationId xmlns:a16="http://schemas.microsoft.com/office/drawing/2014/main" id="{F639DA67-F560-A1B7-8D52-A0DA2AE7C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621" y="2089552"/>
            <a:ext cx="6532379" cy="3727584"/>
          </a:xfrm>
          <a:prstGeom prst="rect">
            <a:avLst/>
          </a:prstGeom>
        </p:spPr>
      </p:pic>
      <p:sp>
        <p:nvSpPr>
          <p:cNvPr id="8" name="Content Placeholder 2">
            <a:extLst>
              <a:ext uri="{FF2B5EF4-FFF2-40B4-BE49-F238E27FC236}">
                <a16:creationId xmlns:a16="http://schemas.microsoft.com/office/drawing/2014/main" id="{83420E3E-95A3-F529-2ADC-226D1FE3CF58}"/>
              </a:ext>
            </a:extLst>
          </p:cNvPr>
          <p:cNvSpPr txBox="1">
            <a:spLocks/>
          </p:cNvSpPr>
          <p:nvPr/>
        </p:nvSpPr>
        <p:spPr>
          <a:xfrm>
            <a:off x="7681258" y="5802194"/>
            <a:ext cx="2489103" cy="67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D-statistic: 0.63</a:t>
            </a:r>
          </a:p>
        </p:txBody>
      </p:sp>
      <p:sp>
        <p:nvSpPr>
          <p:cNvPr id="4" name="TextBox 3">
            <a:extLst>
              <a:ext uri="{FF2B5EF4-FFF2-40B4-BE49-F238E27FC236}">
                <a16:creationId xmlns:a16="http://schemas.microsoft.com/office/drawing/2014/main" id="{3C16402A-CB9B-1645-87C3-064888759E57}"/>
              </a:ext>
            </a:extLst>
          </p:cNvPr>
          <p:cNvSpPr txBox="1"/>
          <p:nvPr/>
        </p:nvSpPr>
        <p:spPr>
          <a:xfrm>
            <a:off x="7790294" y="6241207"/>
            <a:ext cx="2271032" cy="369332"/>
          </a:xfrm>
          <a:prstGeom prst="rect">
            <a:avLst/>
          </a:prstGeom>
          <a:noFill/>
        </p:spPr>
        <p:txBody>
          <a:bodyPr wrap="square" rtlCol="0">
            <a:spAutoFit/>
          </a:bodyPr>
          <a:lstStyle/>
          <a:p>
            <a:r>
              <a:rPr lang="en-GB" dirty="0"/>
              <a:t>Palmerio et al. 2019</a:t>
            </a:r>
          </a:p>
        </p:txBody>
      </p:sp>
      <p:sp>
        <p:nvSpPr>
          <p:cNvPr id="6" name="TextBox 5">
            <a:extLst>
              <a:ext uri="{FF2B5EF4-FFF2-40B4-BE49-F238E27FC236}">
                <a16:creationId xmlns:a16="http://schemas.microsoft.com/office/drawing/2014/main" id="{843C2F31-922E-48D5-9020-0C271DAB5242}"/>
              </a:ext>
            </a:extLst>
          </p:cNvPr>
          <p:cNvSpPr txBox="1"/>
          <p:nvPr/>
        </p:nvSpPr>
        <p:spPr>
          <a:xfrm>
            <a:off x="906236" y="1534886"/>
            <a:ext cx="4408714" cy="523220"/>
          </a:xfrm>
          <a:prstGeom prst="rect">
            <a:avLst/>
          </a:prstGeom>
          <a:noFill/>
        </p:spPr>
        <p:txBody>
          <a:bodyPr wrap="square" rtlCol="0">
            <a:spAutoFit/>
          </a:bodyPr>
          <a:lstStyle/>
          <a:p>
            <a:r>
              <a:rPr lang="en-GB" sz="2800" i="1" dirty="0"/>
              <a:t>m</a:t>
            </a:r>
            <a:r>
              <a:rPr lang="en-GB" sz="2800" dirty="0"/>
              <a:t> = </a:t>
            </a:r>
            <a:r>
              <a:rPr lang="en-GB" sz="2800" i="1" dirty="0"/>
              <a:t>s</a:t>
            </a:r>
            <a:r>
              <a:rPr lang="en-GB" sz="2800" dirty="0"/>
              <a:t> = 1, </a:t>
            </a:r>
            <a:r>
              <a:rPr lang="en-GB" sz="2800" i="1" dirty="0"/>
              <a:t>Z</a:t>
            </a:r>
            <a:r>
              <a:rPr lang="en-GB" sz="2800" baseline="-25000" dirty="0"/>
              <a:t>max</a:t>
            </a:r>
            <a:r>
              <a:rPr lang="en-GB" sz="2800" dirty="0"/>
              <a:t> = 0.3</a:t>
            </a:r>
          </a:p>
        </p:txBody>
      </p:sp>
      <p:cxnSp>
        <p:nvCxnSpPr>
          <p:cNvPr id="10" name="Straight Arrow Connector 9">
            <a:extLst>
              <a:ext uri="{FF2B5EF4-FFF2-40B4-BE49-F238E27FC236}">
                <a16:creationId xmlns:a16="http://schemas.microsoft.com/office/drawing/2014/main" id="{4CE3C6BF-9AAA-E507-1A46-6279FFC7C910}"/>
              </a:ext>
            </a:extLst>
          </p:cNvPr>
          <p:cNvCxnSpPr/>
          <p:nvPr/>
        </p:nvCxnSpPr>
        <p:spPr>
          <a:xfrm flipV="1">
            <a:off x="3355521" y="2490107"/>
            <a:ext cx="0" cy="288000"/>
          </a:xfrm>
          <a:prstGeom prst="straightConnector1">
            <a:avLst/>
          </a:prstGeom>
          <a:ln w="38100">
            <a:solidFill>
              <a:schemeClr val="tx1"/>
            </a:solidFill>
            <a:headEnd type="triangle" w="sm" len="sm"/>
            <a:tailEnd type="triangle" w="sm" len="sm"/>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E267EB4-F893-6906-6C36-C95FE49BBDC7}"/>
              </a:ext>
            </a:extLst>
          </p:cNvPr>
          <p:cNvCxnSpPr>
            <a:cxnSpLocks/>
          </p:cNvCxnSpPr>
          <p:nvPr/>
        </p:nvCxnSpPr>
        <p:spPr>
          <a:xfrm flipV="1">
            <a:off x="9214758" y="2490107"/>
            <a:ext cx="0" cy="1975757"/>
          </a:xfrm>
          <a:prstGeom prst="straightConnector1">
            <a:avLst/>
          </a:prstGeom>
          <a:ln w="38100">
            <a:solidFill>
              <a:schemeClr val="tx1"/>
            </a:solidFill>
            <a:headEnd type="triangle" w="sm" len="sm"/>
            <a:tailEnd type="triangl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281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6A87-5C49-4C27-7852-502B58F89EB9}"/>
              </a:ext>
            </a:extLst>
          </p:cNvPr>
          <p:cNvSpPr>
            <a:spLocks noGrp="1"/>
          </p:cNvSpPr>
          <p:nvPr>
            <p:ph type="title"/>
          </p:nvPr>
        </p:nvSpPr>
        <p:spPr/>
        <p:txBody>
          <a:bodyPr/>
          <a:lstStyle/>
          <a:p>
            <a:r>
              <a:rPr lang="en-GB" dirty="0"/>
              <a:t>Model 2: SFR-boosted</a:t>
            </a:r>
          </a:p>
        </p:txBody>
      </p:sp>
      <p:sp>
        <p:nvSpPr>
          <p:cNvPr id="3" name="Content Placeholder 2">
            <a:extLst>
              <a:ext uri="{FF2B5EF4-FFF2-40B4-BE49-F238E27FC236}">
                <a16:creationId xmlns:a16="http://schemas.microsoft.com/office/drawing/2014/main" id="{A74DA518-E4D5-B512-73E7-5922940BB216}"/>
              </a:ext>
            </a:extLst>
          </p:cNvPr>
          <p:cNvSpPr>
            <a:spLocks noGrp="1"/>
          </p:cNvSpPr>
          <p:nvPr>
            <p:ph idx="1"/>
          </p:nvPr>
        </p:nvSpPr>
        <p:spPr>
          <a:xfrm>
            <a:off x="1499938" y="5785690"/>
            <a:ext cx="2975810" cy="675739"/>
          </a:xfrm>
        </p:spPr>
        <p:txBody>
          <a:bodyPr/>
          <a:lstStyle/>
          <a:p>
            <a:pPr marL="0" indent="0">
              <a:buNone/>
            </a:pPr>
            <a:r>
              <a:rPr lang="en-GB" dirty="0"/>
              <a:t>D-statistic: 0.465</a:t>
            </a:r>
          </a:p>
        </p:txBody>
      </p:sp>
      <p:pic>
        <p:nvPicPr>
          <p:cNvPr id="7" name="Picture 6" descr="Chart, histogram&#10;&#10;Description automatically generated">
            <a:extLst>
              <a:ext uri="{FF2B5EF4-FFF2-40B4-BE49-F238E27FC236}">
                <a16:creationId xmlns:a16="http://schemas.microsoft.com/office/drawing/2014/main" id="{F639DA67-F560-A1B7-8D52-A0DA2AE7C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621" y="2058106"/>
            <a:ext cx="6532379" cy="3727584"/>
          </a:xfrm>
          <a:prstGeom prst="rect">
            <a:avLst/>
          </a:prstGeom>
        </p:spPr>
      </p:pic>
      <p:sp>
        <p:nvSpPr>
          <p:cNvPr id="8" name="Content Placeholder 2">
            <a:extLst>
              <a:ext uri="{FF2B5EF4-FFF2-40B4-BE49-F238E27FC236}">
                <a16:creationId xmlns:a16="http://schemas.microsoft.com/office/drawing/2014/main" id="{83420E3E-95A3-F529-2ADC-226D1FE3CF58}"/>
              </a:ext>
            </a:extLst>
          </p:cNvPr>
          <p:cNvSpPr txBox="1">
            <a:spLocks/>
          </p:cNvSpPr>
          <p:nvPr/>
        </p:nvSpPr>
        <p:spPr>
          <a:xfrm>
            <a:off x="7716254" y="5785689"/>
            <a:ext cx="3364832" cy="67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D-statistic: 0.63</a:t>
            </a:r>
          </a:p>
        </p:txBody>
      </p:sp>
      <p:pic>
        <p:nvPicPr>
          <p:cNvPr id="6" name="Picture 5" descr="Chart, line chart&#10;&#10;Description automatically generated">
            <a:extLst>
              <a:ext uri="{FF2B5EF4-FFF2-40B4-BE49-F238E27FC236}">
                <a16:creationId xmlns:a16="http://schemas.microsoft.com/office/drawing/2014/main" id="{555EBDF2-1708-FF50-5E7D-CB93A0978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8106"/>
            <a:ext cx="5470902" cy="3727583"/>
          </a:xfrm>
          <a:prstGeom prst="rect">
            <a:avLst/>
          </a:prstGeom>
        </p:spPr>
      </p:pic>
      <p:sp>
        <p:nvSpPr>
          <p:cNvPr id="4" name="TextBox 3">
            <a:extLst>
              <a:ext uri="{FF2B5EF4-FFF2-40B4-BE49-F238E27FC236}">
                <a16:creationId xmlns:a16="http://schemas.microsoft.com/office/drawing/2014/main" id="{74B62F1B-3757-3022-FFB7-BAC137E1292B}"/>
              </a:ext>
            </a:extLst>
          </p:cNvPr>
          <p:cNvSpPr txBox="1"/>
          <p:nvPr/>
        </p:nvSpPr>
        <p:spPr>
          <a:xfrm>
            <a:off x="7790294" y="6209761"/>
            <a:ext cx="2271032" cy="369332"/>
          </a:xfrm>
          <a:prstGeom prst="rect">
            <a:avLst/>
          </a:prstGeom>
          <a:noFill/>
        </p:spPr>
        <p:txBody>
          <a:bodyPr wrap="square" rtlCol="0">
            <a:spAutoFit/>
          </a:bodyPr>
          <a:lstStyle/>
          <a:p>
            <a:r>
              <a:rPr lang="en-GB" dirty="0"/>
              <a:t>Palmerio et al. 2019</a:t>
            </a:r>
          </a:p>
        </p:txBody>
      </p:sp>
      <p:sp>
        <p:nvSpPr>
          <p:cNvPr id="5" name="TextBox 4">
            <a:extLst>
              <a:ext uri="{FF2B5EF4-FFF2-40B4-BE49-F238E27FC236}">
                <a16:creationId xmlns:a16="http://schemas.microsoft.com/office/drawing/2014/main" id="{9A8624DF-C156-92D2-0FED-36AACC0802CE}"/>
              </a:ext>
            </a:extLst>
          </p:cNvPr>
          <p:cNvSpPr txBox="1"/>
          <p:nvPr/>
        </p:nvSpPr>
        <p:spPr>
          <a:xfrm>
            <a:off x="906236" y="1534886"/>
            <a:ext cx="4408714" cy="523220"/>
          </a:xfrm>
          <a:prstGeom prst="rect">
            <a:avLst/>
          </a:prstGeom>
          <a:noFill/>
        </p:spPr>
        <p:txBody>
          <a:bodyPr wrap="square" rtlCol="0">
            <a:spAutoFit/>
          </a:bodyPr>
          <a:lstStyle/>
          <a:p>
            <a:r>
              <a:rPr lang="en-GB" sz="2800" i="1" dirty="0"/>
              <a:t>m</a:t>
            </a:r>
            <a:r>
              <a:rPr lang="en-GB" sz="2800" dirty="0"/>
              <a:t> = 1, </a:t>
            </a:r>
            <a:r>
              <a:rPr lang="en-GB" sz="2800" i="1" dirty="0"/>
              <a:t>s</a:t>
            </a:r>
            <a:r>
              <a:rPr lang="en-GB" sz="2800" dirty="0"/>
              <a:t> = 2, </a:t>
            </a:r>
            <a:r>
              <a:rPr lang="en-GB" sz="2800" i="1" dirty="0"/>
              <a:t>Z</a:t>
            </a:r>
            <a:r>
              <a:rPr lang="en-GB" sz="2800" baseline="-25000" dirty="0"/>
              <a:t>max</a:t>
            </a:r>
            <a:r>
              <a:rPr lang="en-GB" sz="2800" dirty="0"/>
              <a:t> = 0.5</a:t>
            </a:r>
          </a:p>
        </p:txBody>
      </p:sp>
    </p:spTree>
    <p:extLst>
      <p:ext uri="{BB962C8B-B14F-4D97-AF65-F5344CB8AC3E}">
        <p14:creationId xmlns:p14="http://schemas.microsoft.com/office/powerpoint/2010/main" val="4037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6A87-5C49-4C27-7852-502B58F89EB9}"/>
              </a:ext>
            </a:extLst>
          </p:cNvPr>
          <p:cNvSpPr>
            <a:spLocks noGrp="1"/>
          </p:cNvSpPr>
          <p:nvPr>
            <p:ph type="title"/>
          </p:nvPr>
        </p:nvSpPr>
        <p:spPr/>
        <p:txBody>
          <a:bodyPr/>
          <a:lstStyle/>
          <a:p>
            <a:r>
              <a:rPr lang="en-GB" dirty="0"/>
              <a:t>Model 3: metallicity-boosted</a:t>
            </a:r>
          </a:p>
        </p:txBody>
      </p:sp>
      <p:sp>
        <p:nvSpPr>
          <p:cNvPr id="3" name="Content Placeholder 2">
            <a:extLst>
              <a:ext uri="{FF2B5EF4-FFF2-40B4-BE49-F238E27FC236}">
                <a16:creationId xmlns:a16="http://schemas.microsoft.com/office/drawing/2014/main" id="{A74DA518-E4D5-B512-73E7-5922940BB216}"/>
              </a:ext>
            </a:extLst>
          </p:cNvPr>
          <p:cNvSpPr>
            <a:spLocks noGrp="1"/>
          </p:cNvSpPr>
          <p:nvPr>
            <p:ph idx="1"/>
          </p:nvPr>
        </p:nvSpPr>
        <p:spPr>
          <a:xfrm>
            <a:off x="1499938" y="5785691"/>
            <a:ext cx="2975810" cy="675739"/>
          </a:xfrm>
        </p:spPr>
        <p:txBody>
          <a:bodyPr/>
          <a:lstStyle/>
          <a:p>
            <a:pPr marL="0" indent="0">
              <a:buNone/>
            </a:pPr>
            <a:r>
              <a:rPr lang="en-GB" dirty="0"/>
              <a:t>D-statistic: 0.324</a:t>
            </a:r>
          </a:p>
        </p:txBody>
      </p:sp>
      <p:pic>
        <p:nvPicPr>
          <p:cNvPr id="7" name="Picture 6" descr="Chart, histogram&#10;&#10;Description automatically generated">
            <a:extLst>
              <a:ext uri="{FF2B5EF4-FFF2-40B4-BE49-F238E27FC236}">
                <a16:creationId xmlns:a16="http://schemas.microsoft.com/office/drawing/2014/main" id="{F639DA67-F560-A1B7-8D52-A0DA2AE7C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621" y="2058106"/>
            <a:ext cx="6532379" cy="3727584"/>
          </a:xfrm>
          <a:prstGeom prst="rect">
            <a:avLst/>
          </a:prstGeom>
        </p:spPr>
      </p:pic>
      <p:sp>
        <p:nvSpPr>
          <p:cNvPr id="8" name="Content Placeholder 2">
            <a:extLst>
              <a:ext uri="{FF2B5EF4-FFF2-40B4-BE49-F238E27FC236}">
                <a16:creationId xmlns:a16="http://schemas.microsoft.com/office/drawing/2014/main" id="{83420E3E-95A3-F529-2ADC-226D1FE3CF58}"/>
              </a:ext>
            </a:extLst>
          </p:cNvPr>
          <p:cNvSpPr txBox="1">
            <a:spLocks/>
          </p:cNvSpPr>
          <p:nvPr/>
        </p:nvSpPr>
        <p:spPr>
          <a:xfrm>
            <a:off x="7716254" y="5785690"/>
            <a:ext cx="3340767" cy="67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D-statistic: 0.63</a:t>
            </a:r>
          </a:p>
        </p:txBody>
      </p:sp>
      <p:pic>
        <p:nvPicPr>
          <p:cNvPr id="5" name="Picture 4" descr="Chart&#10;&#10;Description automatically generated">
            <a:extLst>
              <a:ext uri="{FF2B5EF4-FFF2-40B4-BE49-F238E27FC236}">
                <a16:creationId xmlns:a16="http://schemas.microsoft.com/office/drawing/2014/main" id="{F4EC98D5-2E0F-7543-4320-0AA5129A7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8106"/>
            <a:ext cx="5470902" cy="3727583"/>
          </a:xfrm>
          <a:prstGeom prst="rect">
            <a:avLst/>
          </a:prstGeom>
        </p:spPr>
      </p:pic>
      <p:sp>
        <p:nvSpPr>
          <p:cNvPr id="4" name="TextBox 3">
            <a:extLst>
              <a:ext uri="{FF2B5EF4-FFF2-40B4-BE49-F238E27FC236}">
                <a16:creationId xmlns:a16="http://schemas.microsoft.com/office/drawing/2014/main" id="{360F8604-6A67-241F-F236-C2BA511C23FC}"/>
              </a:ext>
            </a:extLst>
          </p:cNvPr>
          <p:cNvSpPr txBox="1"/>
          <p:nvPr/>
        </p:nvSpPr>
        <p:spPr>
          <a:xfrm>
            <a:off x="7790294" y="6201597"/>
            <a:ext cx="2271032" cy="369332"/>
          </a:xfrm>
          <a:prstGeom prst="rect">
            <a:avLst/>
          </a:prstGeom>
          <a:noFill/>
        </p:spPr>
        <p:txBody>
          <a:bodyPr wrap="square" rtlCol="0">
            <a:spAutoFit/>
          </a:bodyPr>
          <a:lstStyle/>
          <a:p>
            <a:r>
              <a:rPr lang="en-GB" dirty="0"/>
              <a:t>Palmerio et al. 2019</a:t>
            </a:r>
          </a:p>
        </p:txBody>
      </p:sp>
      <p:sp>
        <p:nvSpPr>
          <p:cNvPr id="6" name="TextBox 5">
            <a:extLst>
              <a:ext uri="{FF2B5EF4-FFF2-40B4-BE49-F238E27FC236}">
                <a16:creationId xmlns:a16="http://schemas.microsoft.com/office/drawing/2014/main" id="{B539714F-8F00-5240-915A-D66F3D87F9B9}"/>
              </a:ext>
            </a:extLst>
          </p:cNvPr>
          <p:cNvSpPr txBox="1"/>
          <p:nvPr/>
        </p:nvSpPr>
        <p:spPr>
          <a:xfrm>
            <a:off x="906236" y="1534886"/>
            <a:ext cx="4408714" cy="523220"/>
          </a:xfrm>
          <a:prstGeom prst="rect">
            <a:avLst/>
          </a:prstGeom>
          <a:noFill/>
        </p:spPr>
        <p:txBody>
          <a:bodyPr wrap="square" rtlCol="0">
            <a:spAutoFit/>
          </a:bodyPr>
          <a:lstStyle/>
          <a:p>
            <a:r>
              <a:rPr lang="en-GB" sz="2800" i="1" dirty="0"/>
              <a:t>m</a:t>
            </a:r>
            <a:r>
              <a:rPr lang="en-GB" sz="2800" dirty="0"/>
              <a:t> = 2.5, </a:t>
            </a:r>
            <a:r>
              <a:rPr lang="en-GB" sz="2800" i="1" dirty="0"/>
              <a:t>s</a:t>
            </a:r>
            <a:r>
              <a:rPr lang="en-GB" sz="2800" dirty="0"/>
              <a:t> = 0, </a:t>
            </a:r>
            <a:r>
              <a:rPr lang="en-GB" sz="2800" i="1" dirty="0"/>
              <a:t>Z</a:t>
            </a:r>
            <a:r>
              <a:rPr lang="en-GB" sz="2800" baseline="-25000" dirty="0"/>
              <a:t>max</a:t>
            </a:r>
            <a:r>
              <a:rPr lang="en-GB" sz="2800" dirty="0"/>
              <a:t> = 0.3</a:t>
            </a:r>
          </a:p>
        </p:txBody>
      </p:sp>
    </p:spTree>
    <p:extLst>
      <p:ext uri="{BB962C8B-B14F-4D97-AF65-F5344CB8AC3E}">
        <p14:creationId xmlns:p14="http://schemas.microsoft.com/office/powerpoint/2010/main" val="3746768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6A87-5C49-4C27-7852-502B58F89EB9}"/>
              </a:ext>
            </a:extLst>
          </p:cNvPr>
          <p:cNvSpPr>
            <a:spLocks noGrp="1"/>
          </p:cNvSpPr>
          <p:nvPr>
            <p:ph type="title"/>
          </p:nvPr>
        </p:nvSpPr>
        <p:spPr/>
        <p:txBody>
          <a:bodyPr/>
          <a:lstStyle/>
          <a:p>
            <a:r>
              <a:rPr lang="en-GB" dirty="0"/>
              <a:t>Model 3: metallicity-boosted</a:t>
            </a:r>
          </a:p>
        </p:txBody>
      </p:sp>
      <p:sp>
        <p:nvSpPr>
          <p:cNvPr id="3" name="Content Placeholder 2">
            <a:extLst>
              <a:ext uri="{FF2B5EF4-FFF2-40B4-BE49-F238E27FC236}">
                <a16:creationId xmlns:a16="http://schemas.microsoft.com/office/drawing/2014/main" id="{A74DA518-E4D5-B512-73E7-5922940BB216}"/>
              </a:ext>
            </a:extLst>
          </p:cNvPr>
          <p:cNvSpPr>
            <a:spLocks noGrp="1"/>
          </p:cNvSpPr>
          <p:nvPr>
            <p:ph idx="1"/>
          </p:nvPr>
        </p:nvSpPr>
        <p:spPr>
          <a:xfrm>
            <a:off x="1499938" y="5783988"/>
            <a:ext cx="2975810" cy="675739"/>
          </a:xfrm>
        </p:spPr>
        <p:txBody>
          <a:bodyPr/>
          <a:lstStyle/>
          <a:p>
            <a:pPr marL="0" indent="0">
              <a:buNone/>
            </a:pPr>
            <a:r>
              <a:rPr lang="en-GB" dirty="0"/>
              <a:t>D-statistic: 0.389</a:t>
            </a:r>
          </a:p>
        </p:txBody>
      </p:sp>
      <p:sp>
        <p:nvSpPr>
          <p:cNvPr id="8" name="Content Placeholder 2">
            <a:extLst>
              <a:ext uri="{FF2B5EF4-FFF2-40B4-BE49-F238E27FC236}">
                <a16:creationId xmlns:a16="http://schemas.microsoft.com/office/drawing/2014/main" id="{83420E3E-95A3-F529-2ADC-226D1FE3CF58}"/>
              </a:ext>
            </a:extLst>
          </p:cNvPr>
          <p:cNvSpPr txBox="1">
            <a:spLocks/>
          </p:cNvSpPr>
          <p:nvPr/>
        </p:nvSpPr>
        <p:spPr>
          <a:xfrm>
            <a:off x="7716254" y="5783989"/>
            <a:ext cx="3340767" cy="67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D-statistic: 0.67</a:t>
            </a:r>
          </a:p>
        </p:txBody>
      </p:sp>
      <p:pic>
        <p:nvPicPr>
          <p:cNvPr id="6" name="Picture 5" descr="Chart&#10;&#10;Description automatically generated">
            <a:extLst>
              <a:ext uri="{FF2B5EF4-FFF2-40B4-BE49-F238E27FC236}">
                <a16:creationId xmlns:a16="http://schemas.microsoft.com/office/drawing/2014/main" id="{C0B23D63-B8CD-4C9C-9101-70438A30A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8106"/>
            <a:ext cx="5495316" cy="3725882"/>
          </a:xfrm>
          <a:prstGeom prst="rect">
            <a:avLst/>
          </a:prstGeom>
        </p:spPr>
      </p:pic>
      <p:pic>
        <p:nvPicPr>
          <p:cNvPr id="10" name="Picture 9" descr="Chart, histogram&#10;&#10;Description automatically generated">
            <a:extLst>
              <a:ext uri="{FF2B5EF4-FFF2-40B4-BE49-F238E27FC236}">
                <a16:creationId xmlns:a16="http://schemas.microsoft.com/office/drawing/2014/main" id="{7522B0E3-08BB-32D0-EE3F-41C17D89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69" y="2058106"/>
            <a:ext cx="6498631" cy="3725882"/>
          </a:xfrm>
          <a:prstGeom prst="rect">
            <a:avLst/>
          </a:prstGeom>
        </p:spPr>
      </p:pic>
      <p:sp>
        <p:nvSpPr>
          <p:cNvPr id="4" name="TextBox 3">
            <a:extLst>
              <a:ext uri="{FF2B5EF4-FFF2-40B4-BE49-F238E27FC236}">
                <a16:creationId xmlns:a16="http://schemas.microsoft.com/office/drawing/2014/main" id="{C4CDE81C-AB10-27CF-29A8-32748E00CC35}"/>
              </a:ext>
            </a:extLst>
          </p:cNvPr>
          <p:cNvSpPr txBox="1"/>
          <p:nvPr/>
        </p:nvSpPr>
        <p:spPr>
          <a:xfrm>
            <a:off x="7790294" y="6208060"/>
            <a:ext cx="2271032" cy="369332"/>
          </a:xfrm>
          <a:prstGeom prst="rect">
            <a:avLst/>
          </a:prstGeom>
          <a:noFill/>
        </p:spPr>
        <p:txBody>
          <a:bodyPr wrap="square" rtlCol="0">
            <a:spAutoFit/>
          </a:bodyPr>
          <a:lstStyle/>
          <a:p>
            <a:r>
              <a:rPr lang="en-GB" dirty="0"/>
              <a:t>Palmerio et al. 2019</a:t>
            </a:r>
          </a:p>
        </p:txBody>
      </p:sp>
      <p:sp>
        <p:nvSpPr>
          <p:cNvPr id="5" name="TextBox 4">
            <a:extLst>
              <a:ext uri="{FF2B5EF4-FFF2-40B4-BE49-F238E27FC236}">
                <a16:creationId xmlns:a16="http://schemas.microsoft.com/office/drawing/2014/main" id="{C0ED9BE8-F75D-EB93-7E08-520EB89AAE9D}"/>
              </a:ext>
            </a:extLst>
          </p:cNvPr>
          <p:cNvSpPr txBox="1"/>
          <p:nvPr/>
        </p:nvSpPr>
        <p:spPr>
          <a:xfrm>
            <a:off x="906236" y="1534886"/>
            <a:ext cx="4408714" cy="523220"/>
          </a:xfrm>
          <a:prstGeom prst="rect">
            <a:avLst/>
          </a:prstGeom>
          <a:noFill/>
        </p:spPr>
        <p:txBody>
          <a:bodyPr wrap="square" rtlCol="0">
            <a:spAutoFit/>
          </a:bodyPr>
          <a:lstStyle/>
          <a:p>
            <a:r>
              <a:rPr lang="en-GB" sz="2800" i="1" dirty="0"/>
              <a:t>m</a:t>
            </a:r>
            <a:r>
              <a:rPr lang="en-GB" sz="2800" dirty="0"/>
              <a:t> = 2.5, </a:t>
            </a:r>
            <a:r>
              <a:rPr lang="en-GB" sz="2800" i="1" dirty="0"/>
              <a:t>s</a:t>
            </a:r>
            <a:r>
              <a:rPr lang="en-GB" sz="2800" dirty="0"/>
              <a:t> = 0, </a:t>
            </a:r>
            <a:r>
              <a:rPr lang="en-GB" sz="2800" i="1" dirty="0"/>
              <a:t>Z</a:t>
            </a:r>
            <a:r>
              <a:rPr lang="en-GB" sz="2800" baseline="-25000" dirty="0"/>
              <a:t>max</a:t>
            </a:r>
            <a:r>
              <a:rPr lang="en-GB" sz="2800" dirty="0"/>
              <a:t> = 0.3</a:t>
            </a:r>
          </a:p>
        </p:txBody>
      </p:sp>
    </p:spTree>
    <p:extLst>
      <p:ext uri="{BB962C8B-B14F-4D97-AF65-F5344CB8AC3E}">
        <p14:creationId xmlns:p14="http://schemas.microsoft.com/office/powerpoint/2010/main" val="393084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6A87-5C49-4C27-7852-502B58F89EB9}"/>
              </a:ext>
            </a:extLst>
          </p:cNvPr>
          <p:cNvSpPr>
            <a:spLocks noGrp="1"/>
          </p:cNvSpPr>
          <p:nvPr>
            <p:ph type="title"/>
          </p:nvPr>
        </p:nvSpPr>
        <p:spPr/>
        <p:txBody>
          <a:bodyPr/>
          <a:lstStyle/>
          <a:p>
            <a:r>
              <a:rPr lang="en-GB"/>
              <a:t>Model 3: metallicity-boosted</a:t>
            </a:r>
            <a:endParaRPr lang="en-GB" dirty="0"/>
          </a:p>
        </p:txBody>
      </p:sp>
      <p:sp>
        <p:nvSpPr>
          <p:cNvPr id="3" name="Content Placeholder 2">
            <a:extLst>
              <a:ext uri="{FF2B5EF4-FFF2-40B4-BE49-F238E27FC236}">
                <a16:creationId xmlns:a16="http://schemas.microsoft.com/office/drawing/2014/main" id="{A74DA518-E4D5-B512-73E7-5922940BB216}"/>
              </a:ext>
            </a:extLst>
          </p:cNvPr>
          <p:cNvSpPr>
            <a:spLocks noGrp="1"/>
          </p:cNvSpPr>
          <p:nvPr>
            <p:ph idx="1"/>
          </p:nvPr>
        </p:nvSpPr>
        <p:spPr>
          <a:xfrm>
            <a:off x="1499938" y="5805693"/>
            <a:ext cx="2975810" cy="675739"/>
          </a:xfrm>
        </p:spPr>
        <p:txBody>
          <a:bodyPr/>
          <a:lstStyle/>
          <a:p>
            <a:pPr marL="0" indent="0">
              <a:buNone/>
            </a:pPr>
            <a:r>
              <a:rPr lang="en-GB" dirty="0"/>
              <a:t>D-statistic: 0.295</a:t>
            </a:r>
          </a:p>
        </p:txBody>
      </p:sp>
      <p:sp>
        <p:nvSpPr>
          <p:cNvPr id="8" name="Content Placeholder 2">
            <a:extLst>
              <a:ext uri="{FF2B5EF4-FFF2-40B4-BE49-F238E27FC236}">
                <a16:creationId xmlns:a16="http://schemas.microsoft.com/office/drawing/2014/main" id="{83420E3E-95A3-F529-2ADC-226D1FE3CF58}"/>
              </a:ext>
            </a:extLst>
          </p:cNvPr>
          <p:cNvSpPr txBox="1">
            <a:spLocks/>
          </p:cNvSpPr>
          <p:nvPr/>
        </p:nvSpPr>
        <p:spPr>
          <a:xfrm>
            <a:off x="7716254" y="5805693"/>
            <a:ext cx="3340767" cy="67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D-statistic: 0.37</a:t>
            </a:r>
          </a:p>
        </p:txBody>
      </p:sp>
      <p:pic>
        <p:nvPicPr>
          <p:cNvPr id="10" name="Picture 9" descr="Chart, histogram&#10;&#10;Description automatically generated">
            <a:extLst>
              <a:ext uri="{FF2B5EF4-FFF2-40B4-BE49-F238E27FC236}">
                <a16:creationId xmlns:a16="http://schemas.microsoft.com/office/drawing/2014/main" id="{28A6AF14-0209-8409-2B83-D5A5C845F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189" y="2058106"/>
            <a:ext cx="6530811" cy="3747587"/>
          </a:xfrm>
          <a:prstGeom prst="rect">
            <a:avLst/>
          </a:prstGeom>
        </p:spPr>
      </p:pic>
      <p:sp>
        <p:nvSpPr>
          <p:cNvPr id="4" name="TextBox 3">
            <a:extLst>
              <a:ext uri="{FF2B5EF4-FFF2-40B4-BE49-F238E27FC236}">
                <a16:creationId xmlns:a16="http://schemas.microsoft.com/office/drawing/2014/main" id="{CC4DF4C2-6579-C1D2-1F81-9E181D44AAFD}"/>
              </a:ext>
            </a:extLst>
          </p:cNvPr>
          <p:cNvSpPr txBox="1"/>
          <p:nvPr/>
        </p:nvSpPr>
        <p:spPr>
          <a:xfrm>
            <a:off x="7790294" y="6229764"/>
            <a:ext cx="2271032" cy="369332"/>
          </a:xfrm>
          <a:prstGeom prst="rect">
            <a:avLst/>
          </a:prstGeom>
          <a:noFill/>
        </p:spPr>
        <p:txBody>
          <a:bodyPr wrap="square" rtlCol="0">
            <a:spAutoFit/>
          </a:bodyPr>
          <a:lstStyle/>
          <a:p>
            <a:r>
              <a:rPr lang="en-GB" dirty="0"/>
              <a:t>Palmerio et al. 2019</a:t>
            </a:r>
          </a:p>
        </p:txBody>
      </p:sp>
      <p:pic>
        <p:nvPicPr>
          <p:cNvPr id="5" name="Picture 4" descr="Chart, line chart&#10;&#10;Description automatically generated">
            <a:extLst>
              <a:ext uri="{FF2B5EF4-FFF2-40B4-BE49-F238E27FC236}">
                <a16:creationId xmlns:a16="http://schemas.microsoft.com/office/drawing/2014/main" id="{8335804E-A8F3-99E1-B5B9-D61C5C037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8106"/>
            <a:ext cx="5341710" cy="3747587"/>
          </a:xfrm>
          <a:prstGeom prst="rect">
            <a:avLst/>
          </a:prstGeom>
        </p:spPr>
      </p:pic>
      <p:sp>
        <p:nvSpPr>
          <p:cNvPr id="9" name="TextBox 8">
            <a:extLst>
              <a:ext uri="{FF2B5EF4-FFF2-40B4-BE49-F238E27FC236}">
                <a16:creationId xmlns:a16="http://schemas.microsoft.com/office/drawing/2014/main" id="{C0A41E1C-9528-EFAD-3708-94D6670C5B7E}"/>
              </a:ext>
            </a:extLst>
          </p:cNvPr>
          <p:cNvSpPr txBox="1"/>
          <p:nvPr/>
        </p:nvSpPr>
        <p:spPr>
          <a:xfrm>
            <a:off x="906236" y="1534886"/>
            <a:ext cx="4408714" cy="523220"/>
          </a:xfrm>
          <a:prstGeom prst="rect">
            <a:avLst/>
          </a:prstGeom>
          <a:noFill/>
        </p:spPr>
        <p:txBody>
          <a:bodyPr wrap="square" rtlCol="0">
            <a:spAutoFit/>
          </a:bodyPr>
          <a:lstStyle/>
          <a:p>
            <a:r>
              <a:rPr lang="en-GB" sz="2800" i="1" dirty="0"/>
              <a:t>m</a:t>
            </a:r>
            <a:r>
              <a:rPr lang="en-GB" sz="2800" dirty="0"/>
              <a:t> = 2.5, </a:t>
            </a:r>
            <a:r>
              <a:rPr lang="en-GB" sz="2800" i="1" dirty="0"/>
              <a:t>s</a:t>
            </a:r>
            <a:r>
              <a:rPr lang="en-GB" sz="2800" dirty="0"/>
              <a:t> = 0, </a:t>
            </a:r>
            <a:r>
              <a:rPr lang="en-GB" sz="2800" i="1" dirty="0"/>
              <a:t>Z</a:t>
            </a:r>
            <a:r>
              <a:rPr lang="en-GB" sz="2800" baseline="-25000" dirty="0"/>
              <a:t>max</a:t>
            </a:r>
            <a:r>
              <a:rPr lang="en-GB" sz="2800" dirty="0"/>
              <a:t> = 0.3</a:t>
            </a:r>
          </a:p>
        </p:txBody>
      </p:sp>
    </p:spTree>
    <p:extLst>
      <p:ext uri="{BB962C8B-B14F-4D97-AF65-F5344CB8AC3E}">
        <p14:creationId xmlns:p14="http://schemas.microsoft.com/office/powerpoint/2010/main" val="273995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425E-C5B8-5809-4798-F29EB4BDBFF3}"/>
              </a:ext>
            </a:extLst>
          </p:cNvPr>
          <p:cNvSpPr>
            <a:spLocks noGrp="1"/>
          </p:cNvSpPr>
          <p:nvPr>
            <p:ph type="title"/>
          </p:nvPr>
        </p:nvSpPr>
        <p:spPr/>
        <p:txBody>
          <a:bodyPr/>
          <a:lstStyle/>
          <a:p>
            <a:r>
              <a:rPr lang="en-GB" dirty="0"/>
              <a:t>Optimal model compared with observation</a:t>
            </a:r>
          </a:p>
        </p:txBody>
      </p:sp>
      <p:sp>
        <p:nvSpPr>
          <p:cNvPr id="3" name="Content Placeholder 2">
            <a:extLst>
              <a:ext uri="{FF2B5EF4-FFF2-40B4-BE49-F238E27FC236}">
                <a16:creationId xmlns:a16="http://schemas.microsoft.com/office/drawing/2014/main" id="{00807653-A9C0-6DFF-0EB0-82A4B0831BD2}"/>
              </a:ext>
            </a:extLst>
          </p:cNvPr>
          <p:cNvSpPr>
            <a:spLocks noGrp="1"/>
          </p:cNvSpPr>
          <p:nvPr>
            <p:ph idx="1"/>
          </p:nvPr>
        </p:nvSpPr>
        <p:spPr/>
        <p:txBody>
          <a:bodyPr/>
          <a:lstStyle/>
          <a:p>
            <a:r>
              <a:rPr lang="en-GB" dirty="0"/>
              <a:t>Optimal model: </a:t>
            </a:r>
          </a:p>
          <a:p>
            <a:pPr lvl="1"/>
            <a:r>
              <a:rPr lang="en-GB" dirty="0"/>
              <a:t>Metallicity = 8.3</a:t>
            </a:r>
          </a:p>
          <a:p>
            <a:pPr lvl="1"/>
            <a:r>
              <a:rPr lang="en-GB" dirty="0"/>
              <a:t>SFR = 0.9 </a:t>
            </a:r>
            <a:r>
              <a:rPr lang="en-GB" dirty="0">
                <a:effectLst/>
                <a:ea typeface="Calibri" panose="020F0502020204030204" pitchFamily="34" charset="0"/>
              </a:rPr>
              <a:t>M</a:t>
            </a:r>
            <a:r>
              <a:rPr lang="en-GB" baseline="-25000" dirty="0">
                <a:effectLst/>
                <a:ea typeface="Calibri" panose="020F0502020204030204" pitchFamily="34" charset="0"/>
              </a:rPr>
              <a:t>⊙</a:t>
            </a:r>
            <a:r>
              <a:rPr lang="en-GB" dirty="0">
                <a:effectLst/>
                <a:ea typeface="Calibri" panose="020F0502020204030204" pitchFamily="34" charset="0"/>
              </a:rPr>
              <a:t> yr</a:t>
            </a:r>
            <a:r>
              <a:rPr lang="en-GB" baseline="30000" dirty="0">
                <a:effectLst/>
                <a:ea typeface="Calibri" panose="020F0502020204030204" pitchFamily="34" charset="0"/>
              </a:rPr>
              <a:t>-1</a:t>
            </a:r>
            <a:endParaRPr lang="en-GB" dirty="0">
              <a:effectLst/>
              <a:ea typeface="Calibri" panose="020F0502020204030204" pitchFamily="34" charset="0"/>
            </a:endParaRPr>
          </a:p>
          <a:p>
            <a:pPr lvl="1"/>
            <a:r>
              <a:rPr lang="en-GB" dirty="0">
                <a:effectLst/>
                <a:ea typeface="Calibri" panose="020F0502020204030204" pitchFamily="34" charset="0"/>
              </a:rPr>
              <a:t>Stellar mass =</a:t>
            </a:r>
            <a:r>
              <a:rPr lang="en-GB" dirty="0"/>
              <a:t> 10</a:t>
            </a:r>
            <a:r>
              <a:rPr lang="en-GB" baseline="30000" dirty="0"/>
              <a:t>8.9</a:t>
            </a:r>
            <a:r>
              <a:rPr lang="en-GB" dirty="0"/>
              <a:t> </a:t>
            </a:r>
            <a:r>
              <a:rPr lang="en-GB" dirty="0">
                <a:effectLst/>
                <a:ea typeface="Calibri" panose="020F0502020204030204" pitchFamily="34" charset="0"/>
              </a:rPr>
              <a:t>M</a:t>
            </a:r>
            <a:r>
              <a:rPr lang="en-GB" baseline="-25000" dirty="0">
                <a:effectLst/>
                <a:ea typeface="Calibri" panose="020F0502020204030204" pitchFamily="34" charset="0"/>
              </a:rPr>
              <a:t>⊙</a:t>
            </a:r>
            <a:endParaRPr lang="en-GB" baseline="-25000" dirty="0">
              <a:ea typeface="Calibri" panose="020F0502020204030204" pitchFamily="34" charset="0"/>
            </a:endParaRPr>
          </a:p>
          <a:p>
            <a:r>
              <a:rPr lang="en-GB" dirty="0">
                <a:effectLst/>
                <a:ea typeface="Calibri" panose="020F0502020204030204" pitchFamily="34" charset="0"/>
              </a:rPr>
              <a:t>Observation: </a:t>
            </a:r>
            <a:r>
              <a:rPr lang="en-GB" sz="1800" dirty="0">
                <a:effectLst/>
                <a:ea typeface="Calibri" panose="020F0502020204030204" pitchFamily="34" charset="0"/>
              </a:rPr>
              <a:t>(</a:t>
            </a:r>
            <a:r>
              <a:rPr lang="en-GB" sz="1800" dirty="0"/>
              <a:t>Palmerio, et al. 2019)</a:t>
            </a:r>
            <a:endParaRPr lang="en-GB" dirty="0">
              <a:effectLst/>
              <a:ea typeface="Calibri" panose="020F0502020204030204" pitchFamily="34" charset="0"/>
            </a:endParaRPr>
          </a:p>
          <a:p>
            <a:pPr lvl="1"/>
            <a:r>
              <a:rPr lang="en-GB" dirty="0"/>
              <a:t>Metallicity = 8.45</a:t>
            </a:r>
          </a:p>
          <a:p>
            <a:pPr lvl="1"/>
            <a:r>
              <a:rPr lang="en-GB" dirty="0"/>
              <a:t>SFR = 40 </a:t>
            </a:r>
            <a:r>
              <a:rPr lang="en-GB" dirty="0">
                <a:effectLst/>
                <a:ea typeface="Calibri" panose="020F0502020204030204" pitchFamily="34" charset="0"/>
              </a:rPr>
              <a:t>M</a:t>
            </a:r>
            <a:r>
              <a:rPr lang="en-GB" baseline="-25000" dirty="0">
                <a:effectLst/>
                <a:ea typeface="Calibri" panose="020F0502020204030204" pitchFamily="34" charset="0"/>
              </a:rPr>
              <a:t>⊙</a:t>
            </a:r>
            <a:r>
              <a:rPr lang="en-GB" dirty="0">
                <a:effectLst/>
                <a:ea typeface="Calibri" panose="020F0502020204030204" pitchFamily="34" charset="0"/>
              </a:rPr>
              <a:t> yr</a:t>
            </a:r>
            <a:r>
              <a:rPr lang="en-GB" baseline="30000" dirty="0">
                <a:effectLst/>
                <a:ea typeface="Calibri" panose="020F0502020204030204" pitchFamily="34" charset="0"/>
              </a:rPr>
              <a:t>-1</a:t>
            </a:r>
            <a:r>
              <a:rPr lang="en-GB" dirty="0">
                <a:effectLst/>
                <a:ea typeface="Calibri" panose="020F0502020204030204" pitchFamily="34" charset="0"/>
              </a:rPr>
              <a:t> </a:t>
            </a:r>
          </a:p>
          <a:p>
            <a:pPr lvl="1"/>
            <a:r>
              <a:rPr lang="en-GB" dirty="0">
                <a:effectLst/>
                <a:ea typeface="Calibri" panose="020F0502020204030204" pitchFamily="34" charset="0"/>
              </a:rPr>
              <a:t>Stellar mass =</a:t>
            </a:r>
            <a:r>
              <a:rPr lang="en-GB" dirty="0"/>
              <a:t> 10</a:t>
            </a:r>
            <a:r>
              <a:rPr lang="en-GB" baseline="30000" dirty="0"/>
              <a:t>9.6</a:t>
            </a:r>
            <a:r>
              <a:rPr lang="en-GB" dirty="0"/>
              <a:t> </a:t>
            </a:r>
            <a:r>
              <a:rPr lang="en-GB" dirty="0">
                <a:effectLst/>
                <a:ea typeface="Calibri" panose="020F0502020204030204" pitchFamily="34" charset="0"/>
              </a:rPr>
              <a:t>M</a:t>
            </a:r>
            <a:r>
              <a:rPr lang="en-GB" baseline="-25000" dirty="0">
                <a:effectLst/>
                <a:ea typeface="Calibri" panose="020F0502020204030204" pitchFamily="34" charset="0"/>
              </a:rPr>
              <a:t>⊙</a:t>
            </a:r>
            <a:endParaRPr lang="en-GB" dirty="0">
              <a:effectLst/>
              <a:ea typeface="Calibri" panose="020F0502020204030204" pitchFamily="34" charset="0"/>
            </a:endParaRPr>
          </a:p>
        </p:txBody>
      </p:sp>
      <p:pic>
        <p:nvPicPr>
          <p:cNvPr id="4" name="Picture 3" descr="Chart, histogram&#10;&#10;Description automatically generated">
            <a:extLst>
              <a:ext uri="{FF2B5EF4-FFF2-40B4-BE49-F238E27FC236}">
                <a16:creationId xmlns:a16="http://schemas.microsoft.com/office/drawing/2014/main" id="{58D6ED72-3DDE-BCA8-6ED4-F219A9E3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988" y="1449930"/>
            <a:ext cx="3012438" cy="1718993"/>
          </a:xfrm>
          <a:prstGeom prst="rect">
            <a:avLst/>
          </a:prstGeom>
        </p:spPr>
      </p:pic>
      <p:pic>
        <p:nvPicPr>
          <p:cNvPr id="5" name="Picture 4" descr="Chart&#10;&#10;Description automatically generated">
            <a:extLst>
              <a:ext uri="{FF2B5EF4-FFF2-40B4-BE49-F238E27FC236}">
                <a16:creationId xmlns:a16="http://schemas.microsoft.com/office/drawing/2014/main" id="{99A22A1E-7472-9CE5-B289-85CF0144E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998" y="1448708"/>
            <a:ext cx="2510300" cy="1710386"/>
          </a:xfrm>
          <a:prstGeom prst="rect">
            <a:avLst/>
          </a:prstGeom>
        </p:spPr>
      </p:pic>
      <p:pic>
        <p:nvPicPr>
          <p:cNvPr id="6" name="Picture 5" descr="Chart&#10;&#10;Description automatically generated">
            <a:extLst>
              <a:ext uri="{FF2B5EF4-FFF2-40B4-BE49-F238E27FC236}">
                <a16:creationId xmlns:a16="http://schemas.microsoft.com/office/drawing/2014/main" id="{74F2E12D-821E-63BA-C2F8-165306E3E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998" y="3163702"/>
            <a:ext cx="2510300" cy="1702009"/>
          </a:xfrm>
          <a:prstGeom prst="rect">
            <a:avLst/>
          </a:prstGeom>
        </p:spPr>
      </p:pic>
      <p:pic>
        <p:nvPicPr>
          <p:cNvPr id="7" name="Picture 6" descr="Chart, histogram&#10;&#10;Description automatically generated">
            <a:extLst>
              <a:ext uri="{FF2B5EF4-FFF2-40B4-BE49-F238E27FC236}">
                <a16:creationId xmlns:a16="http://schemas.microsoft.com/office/drawing/2014/main" id="{1D31BD70-A047-4F54-38C7-26CC47860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924" y="3168923"/>
            <a:ext cx="2993502" cy="1716275"/>
          </a:xfrm>
          <a:prstGeom prst="rect">
            <a:avLst/>
          </a:prstGeom>
        </p:spPr>
      </p:pic>
      <p:pic>
        <p:nvPicPr>
          <p:cNvPr id="8" name="Picture 7" descr="Chart, histogram&#10;&#10;Description automatically generated">
            <a:extLst>
              <a:ext uri="{FF2B5EF4-FFF2-40B4-BE49-F238E27FC236}">
                <a16:creationId xmlns:a16="http://schemas.microsoft.com/office/drawing/2014/main" id="{2799E2AB-ED69-8367-D938-DE8BDB086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7924" y="4885198"/>
            <a:ext cx="2993502" cy="1717767"/>
          </a:xfrm>
          <a:prstGeom prst="rect">
            <a:avLst/>
          </a:prstGeom>
        </p:spPr>
      </p:pic>
      <p:pic>
        <p:nvPicPr>
          <p:cNvPr id="9" name="Picture 8" descr="Chart, line chart&#10;&#10;Description automatically generated">
            <a:extLst>
              <a:ext uri="{FF2B5EF4-FFF2-40B4-BE49-F238E27FC236}">
                <a16:creationId xmlns:a16="http://schemas.microsoft.com/office/drawing/2014/main" id="{F25F443E-5D4D-D69E-2A90-B38702CE51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9998" y="4885198"/>
            <a:ext cx="2510300" cy="1761153"/>
          </a:xfrm>
          <a:prstGeom prst="rect">
            <a:avLst/>
          </a:prstGeom>
        </p:spPr>
      </p:pic>
    </p:spTree>
    <p:extLst>
      <p:ext uri="{BB962C8B-B14F-4D97-AF65-F5344CB8AC3E}">
        <p14:creationId xmlns:p14="http://schemas.microsoft.com/office/powerpoint/2010/main" val="359401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6857-7934-55E0-DE88-CABCDEB948A6}"/>
              </a:ext>
            </a:extLst>
          </p:cNvPr>
          <p:cNvSpPr>
            <a:spLocks noGrp="1"/>
          </p:cNvSpPr>
          <p:nvPr>
            <p:ph type="title"/>
          </p:nvPr>
        </p:nvSpPr>
        <p:spPr/>
        <p:txBody>
          <a:bodyPr/>
          <a:lstStyle/>
          <a:p>
            <a:r>
              <a:rPr lang="en-GB"/>
              <a:t>Introduction</a:t>
            </a:r>
            <a:endParaRPr lang="en-GB" dirty="0"/>
          </a:p>
        </p:txBody>
      </p:sp>
      <p:sp>
        <p:nvSpPr>
          <p:cNvPr id="3" name="Content Placeholder 2">
            <a:extLst>
              <a:ext uri="{FF2B5EF4-FFF2-40B4-BE49-F238E27FC236}">
                <a16:creationId xmlns:a16="http://schemas.microsoft.com/office/drawing/2014/main" id="{51EA6399-1C06-1F99-7557-9359A1674A56}"/>
              </a:ext>
            </a:extLst>
          </p:cNvPr>
          <p:cNvSpPr>
            <a:spLocks noGrp="1"/>
          </p:cNvSpPr>
          <p:nvPr>
            <p:ph idx="1"/>
          </p:nvPr>
        </p:nvSpPr>
        <p:spPr>
          <a:xfrm>
            <a:off x="838200" y="1825625"/>
            <a:ext cx="4239985" cy="4351338"/>
          </a:xfrm>
        </p:spPr>
        <p:txBody>
          <a:bodyPr/>
          <a:lstStyle/>
          <a:p>
            <a:r>
              <a:rPr lang="en-GB" dirty="0"/>
              <a:t>What are gamma-ray bursts?</a:t>
            </a:r>
          </a:p>
          <a:p>
            <a:r>
              <a:rPr lang="en-GB" dirty="0"/>
              <a:t>How are GRBs produced?</a:t>
            </a:r>
          </a:p>
          <a:p>
            <a:r>
              <a:rPr lang="en-GB" dirty="0"/>
              <a:t>Why are GRBs important?</a:t>
            </a:r>
          </a:p>
          <a:p>
            <a:r>
              <a:rPr lang="en-GB" dirty="0"/>
              <a:t>Why is the collapsar model important?</a:t>
            </a:r>
          </a:p>
          <a:p>
            <a:endParaRPr lang="en-GB" dirty="0"/>
          </a:p>
          <a:p>
            <a:endParaRPr lang="en-GB" dirty="0"/>
          </a:p>
          <a:p>
            <a:endParaRPr lang="en-GB" dirty="0"/>
          </a:p>
        </p:txBody>
      </p:sp>
      <p:pic>
        <p:nvPicPr>
          <p:cNvPr id="1026" name="Picture 2" descr="Gamma-ray burst - Wikipedia">
            <a:extLst>
              <a:ext uri="{FF2B5EF4-FFF2-40B4-BE49-F238E27FC236}">
                <a16:creationId xmlns:a16="http://schemas.microsoft.com/office/drawing/2014/main" id="{3E8D8AC7-7F76-B7C2-ADE1-44A68767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185" y="1549575"/>
            <a:ext cx="7024856" cy="49034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936501-4239-903E-D97F-0E782BD8696B}"/>
              </a:ext>
            </a:extLst>
          </p:cNvPr>
          <p:cNvSpPr txBox="1"/>
          <p:nvPr/>
        </p:nvSpPr>
        <p:spPr>
          <a:xfrm>
            <a:off x="7137370" y="6495143"/>
            <a:ext cx="2906486" cy="369332"/>
          </a:xfrm>
          <a:prstGeom prst="rect">
            <a:avLst/>
          </a:prstGeom>
          <a:noFill/>
        </p:spPr>
        <p:txBody>
          <a:bodyPr wrap="square" rtlCol="0">
            <a:spAutoFit/>
          </a:bodyPr>
          <a:lstStyle/>
          <a:p>
            <a:r>
              <a:rPr lang="en-GB" dirty="0"/>
              <a:t>Gamma-ray burst - Wikipedia</a:t>
            </a:r>
          </a:p>
        </p:txBody>
      </p:sp>
    </p:spTree>
    <p:extLst>
      <p:ext uri="{BB962C8B-B14F-4D97-AF65-F5344CB8AC3E}">
        <p14:creationId xmlns:p14="http://schemas.microsoft.com/office/powerpoint/2010/main" val="2917709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09A6-9491-5EFB-6D02-3292CB81B955}"/>
              </a:ext>
            </a:extLst>
          </p:cNvPr>
          <p:cNvSpPr>
            <a:spLocks noGrp="1"/>
          </p:cNvSpPr>
          <p:nvPr>
            <p:ph type="title"/>
          </p:nvPr>
        </p:nvSpPr>
        <p:spPr/>
        <p:txBody>
          <a:bodyPr/>
          <a:lstStyle/>
          <a:p>
            <a:r>
              <a:rPr lang="en-GB" dirty="0"/>
              <a:t>Problems with results - SFR</a:t>
            </a:r>
          </a:p>
        </p:txBody>
      </p:sp>
      <p:sp>
        <p:nvSpPr>
          <p:cNvPr id="3" name="Content Placeholder 2">
            <a:extLst>
              <a:ext uri="{FF2B5EF4-FFF2-40B4-BE49-F238E27FC236}">
                <a16:creationId xmlns:a16="http://schemas.microsoft.com/office/drawing/2014/main" id="{0D702650-203F-D1FB-026C-9F72FC777E17}"/>
              </a:ext>
            </a:extLst>
          </p:cNvPr>
          <p:cNvSpPr>
            <a:spLocks noGrp="1"/>
          </p:cNvSpPr>
          <p:nvPr>
            <p:ph idx="1"/>
          </p:nvPr>
        </p:nvSpPr>
        <p:spPr>
          <a:xfrm>
            <a:off x="838200" y="1825625"/>
            <a:ext cx="3516824" cy="4351338"/>
          </a:xfrm>
        </p:spPr>
        <p:txBody>
          <a:bodyPr/>
          <a:lstStyle/>
          <a:p>
            <a:r>
              <a:rPr lang="en-GB" dirty="0"/>
              <a:t>Observed SFR values much larger than in TNG </a:t>
            </a:r>
            <a:r>
              <a:rPr lang="en-GB" sz="1800" dirty="0"/>
              <a:t>(Sanders et al. 2018)</a:t>
            </a:r>
          </a:p>
          <a:p>
            <a:r>
              <a:rPr lang="en-GB" dirty="0"/>
              <a:t>Graph shows systematic difference </a:t>
            </a:r>
          </a:p>
          <a:p>
            <a:r>
              <a:rPr lang="en-GB" dirty="0"/>
              <a:t>Problem with theoretical models or measured values </a:t>
            </a:r>
            <a:r>
              <a:rPr lang="en-GB" sz="1800" dirty="0"/>
              <a:t>(Donnari et al. 2019)</a:t>
            </a:r>
          </a:p>
        </p:txBody>
      </p:sp>
      <p:pic>
        <p:nvPicPr>
          <p:cNvPr id="5" name="Picture 4" descr="Chart, scatter chart&#10;&#10;Description automatically generated">
            <a:extLst>
              <a:ext uri="{FF2B5EF4-FFF2-40B4-BE49-F238E27FC236}">
                <a16:creationId xmlns:a16="http://schemas.microsoft.com/office/drawing/2014/main" id="{D4639E4D-9472-DB4E-E848-A62527696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536" y="1759158"/>
            <a:ext cx="6983584" cy="4733717"/>
          </a:xfrm>
          <a:prstGeom prst="rect">
            <a:avLst/>
          </a:prstGeom>
        </p:spPr>
      </p:pic>
    </p:spTree>
    <p:extLst>
      <p:ext uri="{BB962C8B-B14F-4D97-AF65-F5344CB8AC3E}">
        <p14:creationId xmlns:p14="http://schemas.microsoft.com/office/powerpoint/2010/main" val="211413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7CA3-8837-BB62-62B8-08AF5EF16F12}"/>
              </a:ext>
            </a:extLst>
          </p:cNvPr>
          <p:cNvSpPr>
            <a:spLocks noGrp="1"/>
          </p:cNvSpPr>
          <p:nvPr>
            <p:ph type="title"/>
          </p:nvPr>
        </p:nvSpPr>
        <p:spPr/>
        <p:txBody>
          <a:bodyPr/>
          <a:lstStyle/>
          <a:p>
            <a:r>
              <a:rPr lang="en-GB" dirty="0"/>
              <a:t>Particle analysis</a:t>
            </a:r>
          </a:p>
        </p:txBody>
      </p:sp>
      <p:sp>
        <p:nvSpPr>
          <p:cNvPr id="3" name="Content Placeholder 2">
            <a:extLst>
              <a:ext uri="{FF2B5EF4-FFF2-40B4-BE49-F238E27FC236}">
                <a16:creationId xmlns:a16="http://schemas.microsoft.com/office/drawing/2014/main" id="{D0109D9D-4F5A-4E15-B7C6-8472012EDFB8}"/>
              </a:ext>
            </a:extLst>
          </p:cNvPr>
          <p:cNvSpPr>
            <a:spLocks noGrp="1"/>
          </p:cNvSpPr>
          <p:nvPr>
            <p:ph idx="1"/>
          </p:nvPr>
        </p:nvSpPr>
        <p:spPr>
          <a:xfrm>
            <a:off x="838200" y="1825625"/>
            <a:ext cx="10515600" cy="460375"/>
          </a:xfrm>
        </p:spPr>
        <p:txBody>
          <a:bodyPr>
            <a:normAutofit lnSpcReduction="10000"/>
          </a:bodyPr>
          <a:lstStyle/>
          <a:p>
            <a:r>
              <a:rPr lang="en-GB" dirty="0"/>
              <a:t>Particle selection with SFR weighting</a:t>
            </a:r>
          </a:p>
          <a:p>
            <a:pPr marL="0" indent="0">
              <a:buNone/>
            </a:pPr>
            <a:endParaRPr lang="en-GB" dirty="0"/>
          </a:p>
        </p:txBody>
      </p:sp>
      <p:pic>
        <p:nvPicPr>
          <p:cNvPr id="4" name="Picture 3" descr="Chart&#10;&#10;Description automatically generated">
            <a:extLst>
              <a:ext uri="{FF2B5EF4-FFF2-40B4-BE49-F238E27FC236}">
                <a16:creationId xmlns:a16="http://schemas.microsoft.com/office/drawing/2014/main" id="{F1F8B011-A3FA-2F70-4731-59EC3DFD2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31" y="2283342"/>
            <a:ext cx="6197322" cy="4205326"/>
          </a:xfrm>
          <a:prstGeom prst="rect">
            <a:avLst/>
          </a:prstGeom>
        </p:spPr>
      </p:pic>
      <p:sp>
        <p:nvSpPr>
          <p:cNvPr id="6" name="TextBox 5">
            <a:extLst>
              <a:ext uri="{FF2B5EF4-FFF2-40B4-BE49-F238E27FC236}">
                <a16:creationId xmlns:a16="http://schemas.microsoft.com/office/drawing/2014/main" id="{FB8DC048-E97A-16D9-C59A-8513E0682807}"/>
              </a:ext>
            </a:extLst>
          </p:cNvPr>
          <p:cNvSpPr txBox="1"/>
          <p:nvPr/>
        </p:nvSpPr>
        <p:spPr>
          <a:xfrm>
            <a:off x="8162045" y="6488668"/>
            <a:ext cx="2286000" cy="369332"/>
          </a:xfrm>
          <a:prstGeom prst="rect">
            <a:avLst/>
          </a:prstGeom>
          <a:noFill/>
        </p:spPr>
        <p:txBody>
          <a:bodyPr wrap="square" rtlCol="0">
            <a:spAutoFit/>
          </a:bodyPr>
          <a:lstStyle/>
          <a:p>
            <a:r>
              <a:rPr lang="en-GB" dirty="0"/>
              <a:t>Blanchard et al. 2016</a:t>
            </a:r>
          </a:p>
        </p:txBody>
      </p:sp>
      <p:pic>
        <p:nvPicPr>
          <p:cNvPr id="8" name="Picture 7" descr="Histogram&#10;&#10;Description automatically generated">
            <a:extLst>
              <a:ext uri="{FF2B5EF4-FFF2-40B4-BE49-F238E27FC236}">
                <a16:creationId xmlns:a16="http://schemas.microsoft.com/office/drawing/2014/main" id="{2CED7D18-0410-E4F3-96E1-C37C47FB7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522" y="2286000"/>
            <a:ext cx="4539047" cy="4202668"/>
          </a:xfrm>
          <a:prstGeom prst="rect">
            <a:avLst/>
          </a:prstGeom>
        </p:spPr>
      </p:pic>
    </p:spTree>
    <p:extLst>
      <p:ext uri="{BB962C8B-B14F-4D97-AF65-F5344CB8AC3E}">
        <p14:creationId xmlns:p14="http://schemas.microsoft.com/office/powerpoint/2010/main" val="251795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CFC9-879D-8760-5DE9-E52AAE67CC9C}"/>
              </a:ext>
            </a:extLst>
          </p:cNvPr>
          <p:cNvSpPr>
            <a:spLocks noGrp="1"/>
          </p:cNvSpPr>
          <p:nvPr>
            <p:ph type="title"/>
          </p:nvPr>
        </p:nvSpPr>
        <p:spPr/>
        <p:txBody>
          <a:bodyPr/>
          <a:lstStyle/>
          <a:p>
            <a:r>
              <a:rPr lang="en-GB" dirty="0"/>
              <a:t>Problems with results – radial offset</a:t>
            </a:r>
          </a:p>
        </p:txBody>
      </p:sp>
      <p:sp>
        <p:nvSpPr>
          <p:cNvPr id="3" name="Content Placeholder 2">
            <a:extLst>
              <a:ext uri="{FF2B5EF4-FFF2-40B4-BE49-F238E27FC236}">
                <a16:creationId xmlns:a16="http://schemas.microsoft.com/office/drawing/2014/main" id="{9787D0E7-B74D-EECB-0AD9-37F99B00A3BD}"/>
              </a:ext>
            </a:extLst>
          </p:cNvPr>
          <p:cNvSpPr>
            <a:spLocks noGrp="1"/>
          </p:cNvSpPr>
          <p:nvPr>
            <p:ph idx="1"/>
          </p:nvPr>
        </p:nvSpPr>
        <p:spPr>
          <a:xfrm>
            <a:off x="838200" y="1825625"/>
            <a:ext cx="10515600" cy="1987096"/>
          </a:xfrm>
        </p:spPr>
        <p:txBody>
          <a:bodyPr>
            <a:normAutofit lnSpcReduction="10000"/>
          </a:bodyPr>
          <a:lstStyle/>
          <a:p>
            <a:r>
              <a:rPr lang="en-GB" dirty="0"/>
              <a:t>Predicted average radial offset (2-3 R</a:t>
            </a:r>
            <a:r>
              <a:rPr lang="en-GB" baseline="-25000" dirty="0"/>
              <a:t>e</a:t>
            </a:r>
            <a:r>
              <a:rPr lang="en-GB" dirty="0"/>
              <a:t>) &gt; observed (0.59 R</a:t>
            </a:r>
            <a:r>
              <a:rPr lang="en-GB" baseline="-25000" dirty="0"/>
              <a:t>e</a:t>
            </a:r>
            <a:r>
              <a:rPr lang="en-GB" dirty="0"/>
              <a:t>)</a:t>
            </a:r>
          </a:p>
          <a:p>
            <a:r>
              <a:rPr lang="en-GB" dirty="0"/>
              <a:t>Problem with radial offset measurements</a:t>
            </a:r>
          </a:p>
          <a:p>
            <a:r>
              <a:rPr lang="en-GB" dirty="0"/>
              <a:t>R</a:t>
            </a:r>
            <a:r>
              <a:rPr lang="en-GB" baseline="-25000" dirty="0"/>
              <a:t>e</a:t>
            </a:r>
            <a:r>
              <a:rPr lang="en-GB" dirty="0"/>
              <a:t> definitions are different</a:t>
            </a:r>
          </a:p>
          <a:p>
            <a:r>
              <a:rPr lang="en-GB" dirty="0"/>
              <a:t>Selection problems</a:t>
            </a:r>
          </a:p>
        </p:txBody>
      </p:sp>
      <p:sp>
        <p:nvSpPr>
          <p:cNvPr id="4" name="TextBox 3">
            <a:extLst>
              <a:ext uri="{FF2B5EF4-FFF2-40B4-BE49-F238E27FC236}">
                <a16:creationId xmlns:a16="http://schemas.microsoft.com/office/drawing/2014/main" id="{13669A0A-F952-B73E-4B19-E5DCD9458551}"/>
              </a:ext>
            </a:extLst>
          </p:cNvPr>
          <p:cNvSpPr txBox="1"/>
          <p:nvPr/>
        </p:nvSpPr>
        <p:spPr>
          <a:xfrm>
            <a:off x="6024396" y="5853797"/>
            <a:ext cx="1232807" cy="646331"/>
          </a:xfrm>
          <a:prstGeom prst="rect">
            <a:avLst/>
          </a:prstGeom>
          <a:noFill/>
        </p:spPr>
        <p:txBody>
          <a:bodyPr wrap="square" rtlCol="0">
            <a:spAutoFit/>
          </a:bodyPr>
          <a:lstStyle/>
          <a:p>
            <a:r>
              <a:rPr lang="en-GB" dirty="0"/>
              <a:t>Blanchard et al. 2016</a:t>
            </a:r>
          </a:p>
        </p:txBody>
      </p:sp>
      <p:pic>
        <p:nvPicPr>
          <p:cNvPr id="6" name="Picture 5" descr="Histogram&#10;&#10;Description automatically generated">
            <a:extLst>
              <a:ext uri="{FF2B5EF4-FFF2-40B4-BE49-F238E27FC236}">
                <a16:creationId xmlns:a16="http://schemas.microsoft.com/office/drawing/2014/main" id="{529A6572-4589-557D-ABFE-36A1284AE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203" y="2288910"/>
            <a:ext cx="4934797" cy="4569090"/>
          </a:xfrm>
          <a:prstGeom prst="rect">
            <a:avLst/>
          </a:prstGeom>
        </p:spPr>
      </p:pic>
      <p:pic>
        <p:nvPicPr>
          <p:cNvPr id="5" name="Picture 6" descr="Hubble galaxy at redshift z = 2.0">
            <a:extLst>
              <a:ext uri="{FF2B5EF4-FFF2-40B4-BE49-F238E27FC236}">
                <a16:creationId xmlns:a16="http://schemas.microsoft.com/office/drawing/2014/main" id="{76F4D63A-9B65-ED22-075D-D9B5D6D4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338" y="3689941"/>
            <a:ext cx="2939460" cy="29394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75ABF8-D363-F69E-00EA-2D703D0DB0B0}"/>
              </a:ext>
            </a:extLst>
          </p:cNvPr>
          <p:cNvSpPr txBox="1"/>
          <p:nvPr/>
        </p:nvSpPr>
        <p:spPr>
          <a:xfrm>
            <a:off x="208456" y="5853797"/>
            <a:ext cx="1587687" cy="646331"/>
          </a:xfrm>
          <a:prstGeom prst="rect">
            <a:avLst/>
          </a:prstGeom>
          <a:noFill/>
        </p:spPr>
        <p:txBody>
          <a:bodyPr wrap="square" rtlCol="0">
            <a:spAutoFit/>
          </a:bodyPr>
          <a:lstStyle/>
          <a:p>
            <a:r>
              <a:rPr lang="en-GB" b="0" i="0" dirty="0">
                <a:effectLst/>
              </a:rPr>
              <a:t>NASA, ESA, Papovich et al.</a:t>
            </a:r>
            <a:endParaRPr lang="en-GB" dirty="0"/>
          </a:p>
        </p:txBody>
      </p:sp>
    </p:spTree>
    <p:extLst>
      <p:ext uri="{BB962C8B-B14F-4D97-AF65-F5344CB8AC3E}">
        <p14:creationId xmlns:p14="http://schemas.microsoft.com/office/powerpoint/2010/main" val="30962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DBCD-D5CC-FCF9-262D-4E03129082C0}"/>
              </a:ext>
            </a:extLst>
          </p:cNvPr>
          <p:cNvSpPr>
            <a:spLocks noGrp="1"/>
          </p:cNvSpPr>
          <p:nvPr>
            <p:ph type="title"/>
          </p:nvPr>
        </p:nvSpPr>
        <p:spPr/>
        <p:txBody>
          <a:bodyPr/>
          <a:lstStyle/>
          <a:p>
            <a:r>
              <a:rPr lang="en-GB" dirty="0"/>
              <a:t>Plotting cell metallicity vs subhalo metallicity</a:t>
            </a:r>
          </a:p>
        </p:txBody>
      </p:sp>
      <p:pic>
        <p:nvPicPr>
          <p:cNvPr id="5" name="Picture 4" descr="Chart, histogram&#10;&#10;Description automatically generated">
            <a:extLst>
              <a:ext uri="{FF2B5EF4-FFF2-40B4-BE49-F238E27FC236}">
                <a16:creationId xmlns:a16="http://schemas.microsoft.com/office/drawing/2014/main" id="{5AA532FA-82B4-084C-BF82-C5F8667B7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671" y="1293794"/>
            <a:ext cx="7808658" cy="5199081"/>
          </a:xfrm>
          <a:prstGeom prst="rect">
            <a:avLst/>
          </a:prstGeom>
        </p:spPr>
      </p:pic>
    </p:spTree>
    <p:extLst>
      <p:ext uri="{BB962C8B-B14F-4D97-AF65-F5344CB8AC3E}">
        <p14:creationId xmlns:p14="http://schemas.microsoft.com/office/powerpoint/2010/main" val="53644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1F58-9DCB-5CE9-2D66-98272397A8D9}"/>
              </a:ext>
            </a:extLst>
          </p:cNvPr>
          <p:cNvSpPr>
            <a:spLocks noGrp="1"/>
          </p:cNvSpPr>
          <p:nvPr>
            <p:ph type="title"/>
          </p:nvPr>
        </p:nvSpPr>
        <p:spPr/>
        <p:txBody>
          <a:bodyPr/>
          <a:lstStyle/>
          <a:p>
            <a:r>
              <a:rPr lang="en-GB" dirty="0"/>
              <a:t>Hypothesis</a:t>
            </a:r>
          </a:p>
        </p:txBody>
      </p:sp>
      <p:sp>
        <p:nvSpPr>
          <p:cNvPr id="3" name="Content Placeholder 2">
            <a:extLst>
              <a:ext uri="{FF2B5EF4-FFF2-40B4-BE49-F238E27FC236}">
                <a16:creationId xmlns:a16="http://schemas.microsoft.com/office/drawing/2014/main" id="{20B0FA9C-F7BD-18AF-344A-0886A2363D9D}"/>
              </a:ext>
            </a:extLst>
          </p:cNvPr>
          <p:cNvSpPr>
            <a:spLocks noGrp="1"/>
          </p:cNvSpPr>
          <p:nvPr>
            <p:ph idx="1"/>
          </p:nvPr>
        </p:nvSpPr>
        <p:spPr>
          <a:xfrm>
            <a:off x="838200" y="2766218"/>
            <a:ext cx="10515600" cy="1325564"/>
          </a:xfrm>
        </p:spPr>
        <p:txBody>
          <a:bodyPr>
            <a:normAutofit/>
          </a:bodyPr>
          <a:lstStyle/>
          <a:p>
            <a:pPr marL="0" indent="0" algn="ctr">
              <a:buNone/>
            </a:pPr>
            <a:r>
              <a:rPr lang="en-GB" sz="4000" dirty="0"/>
              <a:t>Long gamma-ray bursts occur in metal-poor regions of </a:t>
            </a:r>
            <a:r>
              <a:rPr lang="en-GB" sz="4000"/>
              <a:t>metal-rich galaxies</a:t>
            </a:r>
            <a:endParaRPr lang="en-GB" sz="4000" dirty="0"/>
          </a:p>
        </p:txBody>
      </p:sp>
    </p:spTree>
    <p:extLst>
      <p:ext uri="{BB962C8B-B14F-4D97-AF65-F5344CB8AC3E}">
        <p14:creationId xmlns:p14="http://schemas.microsoft.com/office/powerpoint/2010/main" val="191943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B833-F6A2-9855-3237-81E9CBE9762B}"/>
              </a:ext>
            </a:extLst>
          </p:cNvPr>
          <p:cNvSpPr>
            <a:spLocks noGrp="1"/>
          </p:cNvSpPr>
          <p:nvPr>
            <p:ph type="title"/>
          </p:nvPr>
        </p:nvSpPr>
        <p:spPr/>
        <p:txBody>
          <a:bodyPr/>
          <a:lstStyle/>
          <a:p>
            <a:r>
              <a:rPr lang="en-GB"/>
              <a:t>Conclusions</a:t>
            </a:r>
            <a:endParaRPr lang="en-GB" dirty="0"/>
          </a:p>
        </p:txBody>
      </p:sp>
      <p:sp>
        <p:nvSpPr>
          <p:cNvPr id="3" name="Content Placeholder 2">
            <a:extLst>
              <a:ext uri="{FF2B5EF4-FFF2-40B4-BE49-F238E27FC236}">
                <a16:creationId xmlns:a16="http://schemas.microsoft.com/office/drawing/2014/main" id="{3D9ECDFB-6A06-5EF0-6F57-D21B8AA2481B}"/>
              </a:ext>
            </a:extLst>
          </p:cNvPr>
          <p:cNvSpPr>
            <a:spLocks noGrp="1"/>
          </p:cNvSpPr>
          <p:nvPr>
            <p:ph idx="1"/>
          </p:nvPr>
        </p:nvSpPr>
        <p:spPr>
          <a:xfrm>
            <a:off x="838200" y="1825625"/>
            <a:ext cx="5257800" cy="4351338"/>
          </a:xfrm>
        </p:spPr>
        <p:txBody>
          <a:bodyPr>
            <a:normAutofit lnSpcReduction="10000"/>
          </a:bodyPr>
          <a:lstStyle/>
          <a:p>
            <a:r>
              <a:rPr lang="en-GB" dirty="0"/>
              <a:t>Collapsar model: low metallicity required for LGRBs</a:t>
            </a:r>
          </a:p>
          <a:p>
            <a:r>
              <a:rPr lang="en-GB" dirty="0"/>
              <a:t>Final model: </a:t>
            </a:r>
          </a:p>
          <a:p>
            <a:pPr marL="0" indent="0">
              <a:buNone/>
            </a:pPr>
            <a:r>
              <a:rPr lang="en-GB" i="1" dirty="0"/>
              <a:t>	m</a:t>
            </a:r>
            <a:r>
              <a:rPr lang="en-GB" dirty="0"/>
              <a:t> = 2.5, </a:t>
            </a:r>
            <a:r>
              <a:rPr lang="en-GB" i="1" dirty="0"/>
              <a:t>s</a:t>
            </a:r>
            <a:r>
              <a:rPr lang="en-GB" dirty="0"/>
              <a:t> = 0, </a:t>
            </a:r>
            <a:r>
              <a:rPr lang="en-GB" i="1" dirty="0"/>
              <a:t>Z</a:t>
            </a:r>
            <a:r>
              <a:rPr lang="en-GB" baseline="-25000" dirty="0"/>
              <a:t>max</a:t>
            </a:r>
            <a:r>
              <a:rPr lang="en-GB" dirty="0"/>
              <a:t> = 0.3</a:t>
            </a:r>
          </a:p>
          <a:p>
            <a:r>
              <a:rPr lang="en-GB" dirty="0"/>
              <a:t>Model matches theory and observation</a:t>
            </a:r>
          </a:p>
          <a:p>
            <a:r>
              <a:rPr lang="en-GB" dirty="0"/>
              <a:t>Results agree with hypothesis</a:t>
            </a:r>
          </a:p>
          <a:p>
            <a:r>
              <a:rPr lang="en-GB" dirty="0"/>
              <a:t>Future work: finetuning, calibration &amp; spatial resolution improvements</a:t>
            </a:r>
          </a:p>
          <a:p>
            <a:endParaRPr lang="en-GB" dirty="0"/>
          </a:p>
          <a:p>
            <a:endParaRPr lang="en-GB" dirty="0"/>
          </a:p>
        </p:txBody>
      </p:sp>
      <p:pic>
        <p:nvPicPr>
          <p:cNvPr id="4" name="Picture 3" descr="Chart, histogram&#10;&#10;Description automatically generated">
            <a:extLst>
              <a:ext uri="{FF2B5EF4-FFF2-40B4-BE49-F238E27FC236}">
                <a16:creationId xmlns:a16="http://schemas.microsoft.com/office/drawing/2014/main" id="{39A9C26B-878B-F9BA-8364-A790707E4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71905"/>
            <a:ext cx="6096000" cy="4058777"/>
          </a:xfrm>
          <a:prstGeom prst="rect">
            <a:avLst/>
          </a:prstGeom>
        </p:spPr>
      </p:pic>
    </p:spTree>
    <p:extLst>
      <p:ext uri="{BB962C8B-B14F-4D97-AF65-F5344CB8AC3E}">
        <p14:creationId xmlns:p14="http://schemas.microsoft.com/office/powerpoint/2010/main" val="413483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569C-3382-2709-A36C-310BA3C32DB9}"/>
              </a:ext>
            </a:extLst>
          </p:cNvPr>
          <p:cNvSpPr>
            <a:spLocks noGrp="1"/>
          </p:cNvSpPr>
          <p:nvPr>
            <p:ph type="title"/>
          </p:nvPr>
        </p:nvSpPr>
        <p:spPr/>
        <p:txBody>
          <a:bodyPr/>
          <a:lstStyle/>
          <a:p>
            <a:r>
              <a:rPr lang="en-GB" dirty="0"/>
              <a:t>Collapsar model </a:t>
            </a:r>
            <a:r>
              <a:rPr lang="en-GB" sz="3200" dirty="0"/>
              <a:t>(Woosley 1993)</a:t>
            </a:r>
          </a:p>
        </p:txBody>
      </p:sp>
      <p:sp>
        <p:nvSpPr>
          <p:cNvPr id="3" name="Content Placeholder 2">
            <a:extLst>
              <a:ext uri="{FF2B5EF4-FFF2-40B4-BE49-F238E27FC236}">
                <a16:creationId xmlns:a16="http://schemas.microsoft.com/office/drawing/2014/main" id="{3A578C37-664A-B825-A888-01A810C028F9}"/>
              </a:ext>
            </a:extLst>
          </p:cNvPr>
          <p:cNvSpPr>
            <a:spLocks noGrp="1"/>
          </p:cNvSpPr>
          <p:nvPr>
            <p:ph idx="1"/>
          </p:nvPr>
        </p:nvSpPr>
        <p:spPr/>
        <p:txBody>
          <a:bodyPr/>
          <a:lstStyle/>
          <a:p>
            <a:r>
              <a:rPr lang="en-GB" dirty="0"/>
              <a:t>Accreting black holes</a:t>
            </a:r>
          </a:p>
          <a:p>
            <a:r>
              <a:rPr lang="en-GB" dirty="0"/>
              <a:t>Relativistic jets</a:t>
            </a:r>
          </a:p>
          <a:p>
            <a:r>
              <a:rPr lang="en-GB" dirty="0"/>
              <a:t>GRB prompt emission</a:t>
            </a:r>
          </a:p>
          <a:p>
            <a:r>
              <a:rPr lang="en-GB" dirty="0"/>
              <a:t>Afterglow emission</a:t>
            </a:r>
          </a:p>
          <a:p>
            <a:r>
              <a:rPr lang="en-GB" dirty="0"/>
              <a:t>SN emission</a:t>
            </a:r>
          </a:p>
        </p:txBody>
      </p:sp>
      <p:pic>
        <p:nvPicPr>
          <p:cNvPr id="4" name="Picture 3" descr="A picture containing text&#10;&#10;Description automatically generated">
            <a:extLst>
              <a:ext uri="{FF2B5EF4-FFF2-40B4-BE49-F238E27FC236}">
                <a16:creationId xmlns:a16="http://schemas.microsoft.com/office/drawing/2014/main" id="{51A3AA8E-052A-2035-9F26-FDF8F6AE2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820162"/>
            <a:ext cx="7755135" cy="4362263"/>
          </a:xfrm>
          <a:prstGeom prst="rect">
            <a:avLst/>
          </a:prstGeom>
        </p:spPr>
      </p:pic>
      <p:sp>
        <p:nvSpPr>
          <p:cNvPr id="5" name="TextBox 4">
            <a:extLst>
              <a:ext uri="{FF2B5EF4-FFF2-40B4-BE49-F238E27FC236}">
                <a16:creationId xmlns:a16="http://schemas.microsoft.com/office/drawing/2014/main" id="{6BEC93B6-8910-50EA-51F3-834AE2F52348}"/>
              </a:ext>
            </a:extLst>
          </p:cNvPr>
          <p:cNvSpPr txBox="1"/>
          <p:nvPr/>
        </p:nvSpPr>
        <p:spPr>
          <a:xfrm>
            <a:off x="6767724" y="6492875"/>
            <a:ext cx="2906486" cy="369332"/>
          </a:xfrm>
          <a:prstGeom prst="rect">
            <a:avLst/>
          </a:prstGeom>
          <a:noFill/>
        </p:spPr>
        <p:txBody>
          <a:bodyPr wrap="square" rtlCol="0">
            <a:spAutoFit/>
          </a:bodyPr>
          <a:lstStyle/>
          <a:p>
            <a:r>
              <a:rPr lang="en-GB" dirty="0"/>
              <a:t>Gamma-ray burst - Wikipedia</a:t>
            </a:r>
          </a:p>
        </p:txBody>
      </p:sp>
    </p:spTree>
    <p:extLst>
      <p:ext uri="{BB962C8B-B14F-4D97-AF65-F5344CB8AC3E}">
        <p14:creationId xmlns:p14="http://schemas.microsoft.com/office/powerpoint/2010/main" val="40377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9F27-5766-5BCA-7F11-8FD92E5EC894}"/>
              </a:ext>
            </a:extLst>
          </p:cNvPr>
          <p:cNvSpPr>
            <a:spLocks noGrp="1"/>
          </p:cNvSpPr>
          <p:nvPr>
            <p:ph type="title"/>
          </p:nvPr>
        </p:nvSpPr>
        <p:spPr/>
        <p:txBody>
          <a:bodyPr/>
          <a:lstStyle/>
          <a:p>
            <a:r>
              <a:rPr lang="en-GB" dirty="0"/>
              <a:t>Key observations</a:t>
            </a:r>
          </a:p>
        </p:txBody>
      </p:sp>
      <p:sp>
        <p:nvSpPr>
          <p:cNvPr id="3" name="Content Placeholder 2">
            <a:extLst>
              <a:ext uri="{FF2B5EF4-FFF2-40B4-BE49-F238E27FC236}">
                <a16:creationId xmlns:a16="http://schemas.microsoft.com/office/drawing/2014/main" id="{68A8C8EA-41D6-742A-9235-F0DAFF91E67B}"/>
              </a:ext>
            </a:extLst>
          </p:cNvPr>
          <p:cNvSpPr>
            <a:spLocks noGrp="1"/>
          </p:cNvSpPr>
          <p:nvPr>
            <p:ph idx="1"/>
          </p:nvPr>
        </p:nvSpPr>
        <p:spPr>
          <a:xfrm>
            <a:off x="838200" y="1825625"/>
            <a:ext cx="5705475" cy="4351338"/>
          </a:xfrm>
        </p:spPr>
        <p:txBody>
          <a:bodyPr/>
          <a:lstStyle/>
          <a:p>
            <a:r>
              <a:rPr lang="en-GB" dirty="0"/>
              <a:t>Afterglow first observed – GRB 970228 </a:t>
            </a:r>
            <a:r>
              <a:rPr lang="en-GB" sz="1800" dirty="0"/>
              <a:t>(Wijers et al. 1997)</a:t>
            </a:r>
          </a:p>
          <a:p>
            <a:endParaRPr lang="en-GB" dirty="0"/>
          </a:p>
          <a:p>
            <a:r>
              <a:rPr lang="en-GB" dirty="0"/>
              <a:t>Closest GRB ever detected – GRB 980425 </a:t>
            </a:r>
            <a:r>
              <a:rPr lang="en-GB" sz="1800" dirty="0"/>
              <a:t>(Galama et al. 1998)</a:t>
            </a:r>
          </a:p>
          <a:p>
            <a:endParaRPr lang="en-GB" dirty="0"/>
          </a:p>
          <a:p>
            <a:r>
              <a:rPr lang="en-GB" dirty="0"/>
              <a:t>GRB 030329 was followed by SN 2003dh </a:t>
            </a:r>
            <a:r>
              <a:rPr lang="en-GB" sz="1800" dirty="0"/>
              <a:t>(Hjorth et al. 2003)</a:t>
            </a:r>
            <a:endParaRPr lang="en-GB" dirty="0"/>
          </a:p>
          <a:p>
            <a:pPr lvl="1"/>
            <a:endParaRPr lang="en-GB" dirty="0"/>
          </a:p>
          <a:p>
            <a:pPr lvl="1"/>
            <a:endParaRPr lang="en-GB" dirty="0"/>
          </a:p>
          <a:p>
            <a:pPr lvl="1"/>
            <a:endParaRPr lang="en-GB" dirty="0"/>
          </a:p>
          <a:p>
            <a:pPr lvl="1"/>
            <a:endParaRPr lang="en-GB" dirty="0"/>
          </a:p>
          <a:p>
            <a:pPr lvl="1"/>
            <a:endParaRPr lang="en-GB" dirty="0"/>
          </a:p>
          <a:p>
            <a:endParaRPr lang="en-GB" dirty="0"/>
          </a:p>
        </p:txBody>
      </p:sp>
      <p:pic>
        <p:nvPicPr>
          <p:cNvPr id="2050" name="Picture 2" descr="Spectral evolution of the combined optical flux density, f, of the afterglow of GRB030329, the associated SN2003dh, and its host galaxy.The details of the observations are given in Table 1. The upper spectrum is rather well fitted by a power law, as usually seen in afterglow spectra. The middle spectra show clear deviations from a power law, similar to SN1998bw at the same phase. The lower spectra, dominated by SN2003dh, reveal the supernova signatures. For comparison, the spectrum of SN1998bw after 33 days (ref. 21) is shown (dashed line) shifted to the GRB030329 redshift. All SN2003dh spectra are presented in observed wavelengths, and no reddening correction has been applied. Telluric absorption lines have also been left in the spectra. The region above 9,000 Å is hampered by sky-line emission, but we tentatively identify a broad feature centred at 10,000 Å that could be due to the supernova. At all epochs we identify emission lines of [O II] 3,727, H, [O III] 4,959 and 5,007 and H (Table 2), most probably from the host galaxy. At the last epoch (May 1) we also identify [Ne III] 3,869, H, H, [N II] 6,583 as well as blended lines of He I 3,889 + H8 and [Ne III] 3,968 + H. From the strengths of the Balmer lines we infer that the extinction in the host galaxy is small. The metallicity based on the [O II], [O III], and H fluxes is [O/H] = –1.0 (ref. 28). The derived star-formation rate is about 0.2 M yr-1 using either [O II] or H (Table 2). Using the 3 upper limit of R &gt; 22.5 derived for the magnitude of the host from archival data29, we conclude that the equivalent widths of the emission lines are very high. The host galaxy is thus an actively star-forming, low-metallicity, dwarf galaxy and appears to be qualitatively very similar to the host galaxy of GRB980425/SN1998bw (ref. 30).">
            <a:extLst>
              <a:ext uri="{FF2B5EF4-FFF2-40B4-BE49-F238E27FC236}">
                <a16:creationId xmlns:a16="http://schemas.microsoft.com/office/drawing/2014/main" id="{34B1ED89-8CB6-D1DD-BB8B-C46BD6BC0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675" y="365125"/>
            <a:ext cx="5180847" cy="6140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FBA3F1-BAAF-3390-6125-C88AA104D468}"/>
              </a:ext>
            </a:extLst>
          </p:cNvPr>
          <p:cNvSpPr txBox="1"/>
          <p:nvPr/>
        </p:nvSpPr>
        <p:spPr>
          <a:xfrm>
            <a:off x="8154384" y="6479597"/>
            <a:ext cx="1959428" cy="369332"/>
          </a:xfrm>
          <a:prstGeom prst="rect">
            <a:avLst/>
          </a:prstGeom>
          <a:noFill/>
        </p:spPr>
        <p:txBody>
          <a:bodyPr wrap="square" rtlCol="0">
            <a:spAutoFit/>
          </a:bodyPr>
          <a:lstStyle/>
          <a:p>
            <a:r>
              <a:rPr lang="en-GB" dirty="0"/>
              <a:t>Hjorth et al. 2003</a:t>
            </a:r>
          </a:p>
        </p:txBody>
      </p:sp>
    </p:spTree>
    <p:extLst>
      <p:ext uri="{BB962C8B-B14F-4D97-AF65-F5344CB8AC3E}">
        <p14:creationId xmlns:p14="http://schemas.microsoft.com/office/powerpoint/2010/main" val="121580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5DE5-C599-E631-5E27-139C12DF6D90}"/>
              </a:ext>
            </a:extLst>
          </p:cNvPr>
          <p:cNvSpPr>
            <a:spLocks noGrp="1"/>
          </p:cNvSpPr>
          <p:nvPr>
            <p:ph type="title"/>
          </p:nvPr>
        </p:nvSpPr>
        <p:spPr/>
        <p:txBody>
          <a:bodyPr/>
          <a:lstStyle/>
          <a:p>
            <a:r>
              <a:rPr lang="en-GB" dirty="0"/>
              <a:t>The metallicity problem</a:t>
            </a:r>
          </a:p>
        </p:txBody>
      </p:sp>
      <p:sp>
        <p:nvSpPr>
          <p:cNvPr id="3" name="Content Placeholder 2">
            <a:extLst>
              <a:ext uri="{FF2B5EF4-FFF2-40B4-BE49-F238E27FC236}">
                <a16:creationId xmlns:a16="http://schemas.microsoft.com/office/drawing/2014/main" id="{5484FE60-A11B-6BD7-07EE-D27200A55CD2}"/>
              </a:ext>
            </a:extLst>
          </p:cNvPr>
          <p:cNvSpPr>
            <a:spLocks noGrp="1"/>
          </p:cNvSpPr>
          <p:nvPr>
            <p:ph idx="1"/>
          </p:nvPr>
        </p:nvSpPr>
        <p:spPr>
          <a:xfrm>
            <a:off x="838200" y="1825625"/>
            <a:ext cx="10515600" cy="1129846"/>
          </a:xfrm>
        </p:spPr>
        <p:txBody>
          <a:bodyPr>
            <a:normAutofit/>
          </a:bodyPr>
          <a:lstStyle/>
          <a:p>
            <a:r>
              <a:rPr lang="en-GB" dirty="0"/>
              <a:t>Wind-driven mass-loss ∝ metallicity</a:t>
            </a:r>
            <a:r>
              <a:rPr lang="en-GB" baseline="30000" dirty="0"/>
              <a:t>0.5</a:t>
            </a:r>
            <a:r>
              <a:rPr lang="en-GB" dirty="0"/>
              <a:t> </a:t>
            </a:r>
            <a:r>
              <a:rPr lang="en-GB" sz="1800" dirty="0">
                <a:effectLst/>
                <a:ea typeface="Calibri" panose="020F0502020204030204" pitchFamily="34" charset="0"/>
                <a:cs typeface="Cambria Math" panose="02040503050406030204" pitchFamily="18" charset="0"/>
              </a:rPr>
              <a:t>(Woosley et al. 2006) </a:t>
            </a:r>
          </a:p>
          <a:p>
            <a:r>
              <a:rPr lang="en-GB" dirty="0"/>
              <a:t>Metallicity limit - 0.3 </a:t>
            </a:r>
            <a:r>
              <a:rPr lang="en-GB" dirty="0">
                <a:effectLst/>
                <a:ea typeface="Calibri" panose="020F0502020204030204" pitchFamily="34" charset="0"/>
              </a:rPr>
              <a:t>Z</a:t>
            </a:r>
            <a:r>
              <a:rPr lang="en-GB" baseline="-25000" dirty="0">
                <a:effectLst/>
                <a:ea typeface="Calibri" panose="020F0502020204030204" pitchFamily="34" charset="0"/>
                <a:cs typeface="Cambria Math" panose="02040503050406030204" pitchFamily="18" charset="0"/>
              </a:rPr>
              <a:t>⊙</a:t>
            </a:r>
            <a:r>
              <a:rPr lang="en-GB" dirty="0">
                <a:effectLst/>
                <a:ea typeface="Calibri" panose="020F0502020204030204" pitchFamily="34" charset="0"/>
                <a:cs typeface="Cambria Math" panose="02040503050406030204" pitchFamily="18" charset="0"/>
              </a:rPr>
              <a:t> </a:t>
            </a:r>
            <a:r>
              <a:rPr lang="en-GB" sz="1800" dirty="0">
                <a:effectLst/>
                <a:ea typeface="Calibri" panose="020F0502020204030204" pitchFamily="34" charset="0"/>
                <a:cs typeface="Cambria Math" panose="02040503050406030204" pitchFamily="18" charset="0"/>
              </a:rPr>
              <a:t>(Woosley et al. 2006)</a:t>
            </a:r>
            <a:endParaRPr lang="en-GB" sz="1800" baseline="-25000" dirty="0">
              <a:effectLst/>
              <a:ea typeface="Calibri" panose="020F0502020204030204" pitchFamily="34" charset="0"/>
              <a:cs typeface="Cambria Math" panose="02040503050406030204" pitchFamily="18" charset="0"/>
            </a:endParaRPr>
          </a:p>
        </p:txBody>
      </p:sp>
      <p:pic>
        <p:nvPicPr>
          <p:cNvPr id="4" name="Picture 2" descr="Eye of the Galaxy">
            <a:extLst>
              <a:ext uri="{FF2B5EF4-FFF2-40B4-BE49-F238E27FC236}">
                <a16:creationId xmlns:a16="http://schemas.microsoft.com/office/drawing/2014/main" id="{980A1CB7-50E5-F67C-1B52-F34062EA5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24" y="2856313"/>
            <a:ext cx="6213022" cy="3301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E08CD-9A26-EBEE-1616-F6CA3B3C960C}"/>
              </a:ext>
            </a:extLst>
          </p:cNvPr>
          <p:cNvSpPr txBox="1"/>
          <p:nvPr/>
        </p:nvSpPr>
        <p:spPr>
          <a:xfrm>
            <a:off x="2915111" y="6058933"/>
            <a:ext cx="1596048" cy="523220"/>
          </a:xfrm>
          <a:prstGeom prst="rect">
            <a:avLst/>
          </a:prstGeom>
          <a:noFill/>
        </p:spPr>
        <p:txBody>
          <a:bodyPr wrap="square" rtlCol="0">
            <a:spAutoFit/>
          </a:bodyPr>
          <a:lstStyle/>
          <a:p>
            <a:r>
              <a:rPr lang="en-GB" sz="2800" i="1" dirty="0"/>
              <a:t>z = 0.005</a:t>
            </a:r>
          </a:p>
        </p:txBody>
      </p:sp>
      <p:sp>
        <p:nvSpPr>
          <p:cNvPr id="6" name="TextBox 5">
            <a:extLst>
              <a:ext uri="{FF2B5EF4-FFF2-40B4-BE49-F238E27FC236}">
                <a16:creationId xmlns:a16="http://schemas.microsoft.com/office/drawing/2014/main" id="{16036252-52D5-8E23-5BA5-579A413CA74D}"/>
              </a:ext>
            </a:extLst>
          </p:cNvPr>
          <p:cNvSpPr txBox="1"/>
          <p:nvPr/>
        </p:nvSpPr>
        <p:spPr>
          <a:xfrm>
            <a:off x="2104806" y="6488668"/>
            <a:ext cx="3216658" cy="369332"/>
          </a:xfrm>
          <a:prstGeom prst="rect">
            <a:avLst/>
          </a:prstGeom>
          <a:noFill/>
        </p:spPr>
        <p:txBody>
          <a:bodyPr wrap="square" rtlCol="0">
            <a:spAutoFit/>
          </a:bodyPr>
          <a:lstStyle/>
          <a:p>
            <a:r>
              <a:rPr lang="es-ES" b="0" i="0" dirty="0">
                <a:effectLst/>
              </a:rPr>
              <a:t>ESA/Hubble &amp; NASA, </a:t>
            </a:r>
            <a:r>
              <a:rPr lang="es-ES" b="0" i="0" dirty="0" err="1">
                <a:effectLst/>
              </a:rPr>
              <a:t>Sand</a:t>
            </a:r>
            <a:r>
              <a:rPr lang="es-ES" b="0" i="0" dirty="0">
                <a:effectLst/>
              </a:rPr>
              <a:t> et al.</a:t>
            </a:r>
            <a:endParaRPr lang="en-GB" dirty="0"/>
          </a:p>
        </p:txBody>
      </p:sp>
      <p:pic>
        <p:nvPicPr>
          <p:cNvPr id="10" name="Picture 6" descr="Hubble galaxy at redshift z = 2.0">
            <a:extLst>
              <a:ext uri="{FF2B5EF4-FFF2-40B4-BE49-F238E27FC236}">
                <a16:creationId xmlns:a16="http://schemas.microsoft.com/office/drawing/2014/main" id="{E8E570F8-D1F0-AFAC-6870-A4B890497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806" y="2213908"/>
            <a:ext cx="3845025" cy="38450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D24DB12-4F1F-FD2F-B469-2CAED169E538}"/>
              </a:ext>
            </a:extLst>
          </p:cNvPr>
          <p:cNvSpPr txBox="1"/>
          <p:nvPr/>
        </p:nvSpPr>
        <p:spPr>
          <a:xfrm>
            <a:off x="9223206" y="6003486"/>
            <a:ext cx="874224" cy="523220"/>
          </a:xfrm>
          <a:prstGeom prst="rect">
            <a:avLst/>
          </a:prstGeom>
          <a:noFill/>
        </p:spPr>
        <p:txBody>
          <a:bodyPr wrap="square" rtlCol="0">
            <a:spAutoFit/>
          </a:bodyPr>
          <a:lstStyle/>
          <a:p>
            <a:r>
              <a:rPr lang="en-GB" sz="2800" i="1" dirty="0"/>
              <a:t>z = 2</a:t>
            </a:r>
          </a:p>
        </p:txBody>
      </p:sp>
      <p:sp>
        <p:nvSpPr>
          <p:cNvPr id="12" name="TextBox 11">
            <a:extLst>
              <a:ext uri="{FF2B5EF4-FFF2-40B4-BE49-F238E27FC236}">
                <a16:creationId xmlns:a16="http://schemas.microsoft.com/office/drawing/2014/main" id="{F60E9CAC-6B5F-0AD5-372D-E35CFD3C7552}"/>
              </a:ext>
            </a:extLst>
          </p:cNvPr>
          <p:cNvSpPr txBox="1"/>
          <p:nvPr/>
        </p:nvSpPr>
        <p:spPr>
          <a:xfrm>
            <a:off x="8305046" y="6488668"/>
            <a:ext cx="2710543" cy="369332"/>
          </a:xfrm>
          <a:prstGeom prst="rect">
            <a:avLst/>
          </a:prstGeom>
          <a:noFill/>
        </p:spPr>
        <p:txBody>
          <a:bodyPr wrap="square" rtlCol="0">
            <a:spAutoFit/>
          </a:bodyPr>
          <a:lstStyle/>
          <a:p>
            <a:r>
              <a:rPr lang="en-GB" b="0" i="0" dirty="0">
                <a:effectLst/>
              </a:rPr>
              <a:t>NASA, ESA, Papovich et al.</a:t>
            </a:r>
            <a:endParaRPr lang="en-GB" dirty="0"/>
          </a:p>
        </p:txBody>
      </p:sp>
    </p:spTree>
    <p:extLst>
      <p:ext uri="{BB962C8B-B14F-4D97-AF65-F5344CB8AC3E}">
        <p14:creationId xmlns:p14="http://schemas.microsoft.com/office/powerpoint/2010/main" val="294873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D6893-A550-9A9E-8B4C-2FF80E9B25A4}"/>
              </a:ext>
            </a:extLst>
          </p:cNvPr>
          <p:cNvSpPr>
            <a:spLocks noGrp="1"/>
          </p:cNvSpPr>
          <p:nvPr>
            <p:ph type="title"/>
          </p:nvPr>
        </p:nvSpPr>
        <p:spPr>
          <a:xfrm>
            <a:off x="838200" y="365125"/>
            <a:ext cx="10515600" cy="1306443"/>
          </a:xfrm>
        </p:spPr>
        <p:txBody>
          <a:bodyPr>
            <a:normAutofit/>
          </a:bodyPr>
          <a:lstStyle/>
          <a:p>
            <a:r>
              <a:rPr lang="en-GB" sz="4000" dirty="0"/>
              <a:t>Host galaxy metallicity distribution</a:t>
            </a:r>
          </a:p>
        </p:txBody>
      </p:sp>
      <p:sp>
        <p:nvSpPr>
          <p:cNvPr id="3" name="Content Placeholder 2">
            <a:extLst>
              <a:ext uri="{FF2B5EF4-FFF2-40B4-BE49-F238E27FC236}">
                <a16:creationId xmlns:a16="http://schemas.microsoft.com/office/drawing/2014/main" id="{F5E3ECDB-DC58-F28A-3686-D5BA1AD35698}"/>
              </a:ext>
            </a:extLst>
          </p:cNvPr>
          <p:cNvSpPr>
            <a:spLocks noGrp="1"/>
          </p:cNvSpPr>
          <p:nvPr>
            <p:ph idx="1"/>
          </p:nvPr>
        </p:nvSpPr>
        <p:spPr>
          <a:xfrm>
            <a:off x="838199" y="1825626"/>
            <a:ext cx="10515599" cy="1485198"/>
          </a:xfrm>
        </p:spPr>
        <p:txBody>
          <a:bodyPr>
            <a:normAutofit/>
          </a:bodyPr>
          <a:lstStyle/>
          <a:p>
            <a:r>
              <a:rPr lang="en-GB" dirty="0"/>
              <a:t>Recent study: </a:t>
            </a:r>
            <a:r>
              <a:rPr lang="en-GB" dirty="0">
                <a:latin typeface="Times New Roman" panose="02020603050405020304" pitchFamily="18" charset="0"/>
                <a:cs typeface="Times New Roman" panose="02020603050405020304" pitchFamily="18" charset="0"/>
              </a:rPr>
              <a:t>~</a:t>
            </a:r>
            <a:r>
              <a:rPr lang="en-GB" dirty="0"/>
              <a:t> 90% of host galaxies with </a:t>
            </a:r>
            <a:r>
              <a:rPr lang="en-GB" i="1" dirty="0"/>
              <a:t>Z</a:t>
            </a:r>
            <a:r>
              <a:rPr lang="en-GB" dirty="0"/>
              <a:t> &gt; 0.3 </a:t>
            </a:r>
            <a:r>
              <a:rPr lang="en-GB" dirty="0">
                <a:effectLst/>
                <a:ea typeface="Calibri" panose="020F0502020204030204" pitchFamily="34" charset="0"/>
              </a:rPr>
              <a:t>Z</a:t>
            </a:r>
            <a:r>
              <a:rPr lang="en-GB" baseline="-25000" dirty="0">
                <a:effectLst/>
                <a:ea typeface="Calibri" panose="020F0502020204030204" pitchFamily="34" charset="0"/>
                <a:cs typeface="Cambria Math" panose="02040503050406030204" pitchFamily="18" charset="0"/>
              </a:rPr>
              <a:t>⊙</a:t>
            </a:r>
          </a:p>
          <a:p>
            <a:r>
              <a:rPr lang="en-GB" dirty="0"/>
              <a:t>Observation contradicts with theory</a:t>
            </a:r>
          </a:p>
        </p:txBody>
      </p:sp>
      <p:pic>
        <p:nvPicPr>
          <p:cNvPr id="6" name="Picture 5" descr="Chart&#10;&#10;Description automatically generated">
            <a:extLst>
              <a:ext uri="{FF2B5EF4-FFF2-40B4-BE49-F238E27FC236}">
                <a16:creationId xmlns:a16="http://schemas.microsoft.com/office/drawing/2014/main" id="{0832D4AE-C90D-2316-0D7A-935A282DB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343" y="2877774"/>
            <a:ext cx="9384259" cy="3531190"/>
          </a:xfrm>
          <a:prstGeom prst="rect">
            <a:avLst/>
          </a:prstGeom>
        </p:spPr>
      </p:pic>
      <p:cxnSp>
        <p:nvCxnSpPr>
          <p:cNvPr id="5" name="Straight Connector 4">
            <a:extLst>
              <a:ext uri="{FF2B5EF4-FFF2-40B4-BE49-F238E27FC236}">
                <a16:creationId xmlns:a16="http://schemas.microsoft.com/office/drawing/2014/main" id="{0C7E834B-0D0E-95DE-B0F4-6EBE7354DAB5}"/>
              </a:ext>
            </a:extLst>
          </p:cNvPr>
          <p:cNvCxnSpPr>
            <a:cxnSpLocks/>
          </p:cNvCxnSpPr>
          <p:nvPr/>
        </p:nvCxnSpPr>
        <p:spPr>
          <a:xfrm flipV="1">
            <a:off x="4865915" y="2975506"/>
            <a:ext cx="0" cy="2556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9AB6456-F92E-2196-1633-7A9D9228068F}"/>
              </a:ext>
            </a:extLst>
          </p:cNvPr>
          <p:cNvSpPr txBox="1"/>
          <p:nvPr/>
        </p:nvSpPr>
        <p:spPr>
          <a:xfrm>
            <a:off x="5102511" y="6408964"/>
            <a:ext cx="1983921" cy="369332"/>
          </a:xfrm>
          <a:prstGeom prst="rect">
            <a:avLst/>
          </a:prstGeom>
          <a:noFill/>
        </p:spPr>
        <p:txBody>
          <a:bodyPr wrap="square" rtlCol="0">
            <a:spAutoFit/>
          </a:bodyPr>
          <a:lstStyle/>
          <a:p>
            <a:r>
              <a:rPr lang="en-GB" dirty="0"/>
              <a:t>Kruhler et al. 2015</a:t>
            </a:r>
          </a:p>
        </p:txBody>
      </p:sp>
    </p:spTree>
    <p:extLst>
      <p:ext uri="{BB962C8B-B14F-4D97-AF65-F5344CB8AC3E}">
        <p14:creationId xmlns:p14="http://schemas.microsoft.com/office/powerpoint/2010/main" val="184752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1F58-9DCB-5CE9-2D66-98272397A8D9}"/>
              </a:ext>
            </a:extLst>
          </p:cNvPr>
          <p:cNvSpPr>
            <a:spLocks noGrp="1"/>
          </p:cNvSpPr>
          <p:nvPr>
            <p:ph type="title"/>
          </p:nvPr>
        </p:nvSpPr>
        <p:spPr/>
        <p:txBody>
          <a:bodyPr/>
          <a:lstStyle/>
          <a:p>
            <a:r>
              <a:rPr lang="en-GB" dirty="0"/>
              <a:t>Hypothesis</a:t>
            </a:r>
          </a:p>
        </p:txBody>
      </p:sp>
      <p:sp>
        <p:nvSpPr>
          <p:cNvPr id="3" name="Content Placeholder 2">
            <a:extLst>
              <a:ext uri="{FF2B5EF4-FFF2-40B4-BE49-F238E27FC236}">
                <a16:creationId xmlns:a16="http://schemas.microsoft.com/office/drawing/2014/main" id="{20B0FA9C-F7BD-18AF-344A-0886A2363D9D}"/>
              </a:ext>
            </a:extLst>
          </p:cNvPr>
          <p:cNvSpPr>
            <a:spLocks noGrp="1"/>
          </p:cNvSpPr>
          <p:nvPr>
            <p:ph idx="1"/>
          </p:nvPr>
        </p:nvSpPr>
        <p:spPr>
          <a:xfrm>
            <a:off x="838200" y="2766218"/>
            <a:ext cx="10515600" cy="1325564"/>
          </a:xfrm>
        </p:spPr>
        <p:txBody>
          <a:bodyPr>
            <a:normAutofit/>
          </a:bodyPr>
          <a:lstStyle/>
          <a:p>
            <a:pPr marL="0" indent="0" algn="ctr">
              <a:buNone/>
            </a:pPr>
            <a:r>
              <a:rPr lang="en-GB" sz="4000" dirty="0"/>
              <a:t>Long gamma-ray bursts occur in metal-poor regions of metal-rich galaxies</a:t>
            </a:r>
          </a:p>
        </p:txBody>
      </p:sp>
    </p:spTree>
    <p:extLst>
      <p:ext uri="{BB962C8B-B14F-4D97-AF65-F5344CB8AC3E}">
        <p14:creationId xmlns:p14="http://schemas.microsoft.com/office/powerpoint/2010/main" val="31034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3417-0945-AB21-4780-40C57B73E814}"/>
              </a:ext>
            </a:extLst>
          </p:cNvPr>
          <p:cNvSpPr>
            <a:spLocks noGrp="1"/>
          </p:cNvSpPr>
          <p:nvPr>
            <p:ph type="title"/>
          </p:nvPr>
        </p:nvSpPr>
        <p:spPr/>
        <p:txBody>
          <a:bodyPr/>
          <a:lstStyle/>
          <a:p>
            <a:r>
              <a:rPr lang="en-GB" dirty="0"/>
              <a:t>Simulation – IllustrisTNG</a:t>
            </a:r>
          </a:p>
        </p:txBody>
      </p:sp>
      <p:sp>
        <p:nvSpPr>
          <p:cNvPr id="3" name="Content Placeholder 2">
            <a:extLst>
              <a:ext uri="{FF2B5EF4-FFF2-40B4-BE49-F238E27FC236}">
                <a16:creationId xmlns:a16="http://schemas.microsoft.com/office/drawing/2014/main" id="{E84090C9-F6C1-9949-5516-5D575CE0B170}"/>
              </a:ext>
            </a:extLst>
          </p:cNvPr>
          <p:cNvSpPr>
            <a:spLocks noGrp="1"/>
          </p:cNvSpPr>
          <p:nvPr>
            <p:ph idx="1"/>
          </p:nvPr>
        </p:nvSpPr>
        <p:spPr>
          <a:xfrm>
            <a:off x="838201" y="1825625"/>
            <a:ext cx="4100072" cy="4351338"/>
          </a:xfrm>
        </p:spPr>
        <p:txBody>
          <a:bodyPr/>
          <a:lstStyle/>
          <a:p>
            <a:r>
              <a:rPr lang="en-GB" dirty="0"/>
              <a:t>Required a large volume and a good spatial resolution</a:t>
            </a:r>
          </a:p>
          <a:p>
            <a:r>
              <a:rPr lang="en-GB" sz="2800" dirty="0"/>
              <a:t>Three different simulation volumes, TNG50, TNG100 and TNG300</a:t>
            </a:r>
          </a:p>
          <a:p>
            <a:r>
              <a:rPr lang="en-GB" sz="2800" dirty="0"/>
              <a:t>Different resolution levels for each</a:t>
            </a:r>
          </a:p>
          <a:p>
            <a:endParaRPr lang="en-GB" sz="2800" dirty="0"/>
          </a:p>
        </p:txBody>
      </p:sp>
      <p:pic>
        <p:nvPicPr>
          <p:cNvPr id="4" name="Picture 3" descr="A picture containing graphical user interface&#10;&#10;Description automatically generated">
            <a:extLst>
              <a:ext uri="{FF2B5EF4-FFF2-40B4-BE49-F238E27FC236}">
                <a16:creationId xmlns:a16="http://schemas.microsoft.com/office/drawing/2014/main" id="{76AA5D78-C544-CB5E-605F-B1E14B7AC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273" y="1825625"/>
            <a:ext cx="7253728" cy="4174140"/>
          </a:xfrm>
          <a:prstGeom prst="rect">
            <a:avLst/>
          </a:prstGeom>
        </p:spPr>
      </p:pic>
      <p:sp>
        <p:nvSpPr>
          <p:cNvPr id="5" name="TextBox 4">
            <a:extLst>
              <a:ext uri="{FF2B5EF4-FFF2-40B4-BE49-F238E27FC236}">
                <a16:creationId xmlns:a16="http://schemas.microsoft.com/office/drawing/2014/main" id="{BC7BD6EA-B12E-7BFC-BFAE-DFBC2163EF13}"/>
              </a:ext>
            </a:extLst>
          </p:cNvPr>
          <p:cNvSpPr txBox="1"/>
          <p:nvPr/>
        </p:nvSpPr>
        <p:spPr>
          <a:xfrm>
            <a:off x="7481729" y="6176963"/>
            <a:ext cx="2166816" cy="369332"/>
          </a:xfrm>
          <a:prstGeom prst="rect">
            <a:avLst/>
          </a:prstGeom>
          <a:noFill/>
        </p:spPr>
        <p:txBody>
          <a:bodyPr wrap="square" rtlCol="0">
            <a:spAutoFit/>
          </a:bodyPr>
          <a:lstStyle/>
          <a:p>
            <a:r>
              <a:rPr lang="en-GB" sz="1800" dirty="0"/>
              <a:t>(</a:t>
            </a:r>
            <a:r>
              <a:rPr lang="en-GB" dirty="0"/>
              <a:t>Nelson et al. 2019a)</a:t>
            </a:r>
          </a:p>
        </p:txBody>
      </p:sp>
    </p:spTree>
    <p:extLst>
      <p:ext uri="{BB962C8B-B14F-4D97-AF65-F5344CB8AC3E}">
        <p14:creationId xmlns:p14="http://schemas.microsoft.com/office/powerpoint/2010/main" val="101328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72C2-5F75-936D-08BD-FC93660631DB}"/>
              </a:ext>
            </a:extLst>
          </p:cNvPr>
          <p:cNvSpPr>
            <a:spLocks noGrp="1"/>
          </p:cNvSpPr>
          <p:nvPr>
            <p:ph type="title"/>
          </p:nvPr>
        </p:nvSpPr>
        <p:spPr/>
        <p:txBody>
          <a:bodyPr/>
          <a:lstStyle/>
          <a:p>
            <a:r>
              <a:rPr lang="en-GB" dirty="0"/>
              <a:t>IllustrisTNG</a:t>
            </a:r>
          </a:p>
        </p:txBody>
      </p:sp>
      <p:sp>
        <p:nvSpPr>
          <p:cNvPr id="3" name="Content Placeholder 2">
            <a:extLst>
              <a:ext uri="{FF2B5EF4-FFF2-40B4-BE49-F238E27FC236}">
                <a16:creationId xmlns:a16="http://schemas.microsoft.com/office/drawing/2014/main" id="{D5837F6E-8B20-1C5D-01BC-67B22D5A6D52}"/>
              </a:ext>
            </a:extLst>
          </p:cNvPr>
          <p:cNvSpPr>
            <a:spLocks noGrp="1"/>
          </p:cNvSpPr>
          <p:nvPr>
            <p:ph idx="1"/>
          </p:nvPr>
        </p:nvSpPr>
        <p:spPr/>
        <p:txBody>
          <a:bodyPr/>
          <a:lstStyle/>
          <a:p>
            <a:r>
              <a:rPr lang="en-GB" dirty="0"/>
              <a:t>Required highest resolution possible</a:t>
            </a:r>
          </a:p>
          <a:p>
            <a:r>
              <a:rPr lang="en-GB" dirty="0"/>
              <a:t>TNG50-1 was therefore chosen </a:t>
            </a:r>
            <a:r>
              <a:rPr lang="en-GB" sz="1800" dirty="0"/>
              <a:t>(Nelson et al. 2019b &amp; Pillepich et al. 2019)</a:t>
            </a:r>
          </a:p>
        </p:txBody>
      </p:sp>
      <p:graphicFrame>
        <p:nvGraphicFramePr>
          <p:cNvPr id="6" name="Table 5">
            <a:extLst>
              <a:ext uri="{FF2B5EF4-FFF2-40B4-BE49-F238E27FC236}">
                <a16:creationId xmlns:a16="http://schemas.microsoft.com/office/drawing/2014/main" id="{CCDE20E8-18BE-C1C1-092C-01DE876C788F}"/>
              </a:ext>
            </a:extLst>
          </p:cNvPr>
          <p:cNvGraphicFramePr>
            <a:graphicFrameLocks noGrp="1"/>
          </p:cNvGraphicFramePr>
          <p:nvPr>
            <p:extLst>
              <p:ext uri="{D42A27DB-BD31-4B8C-83A1-F6EECF244321}">
                <p14:modId xmlns:p14="http://schemas.microsoft.com/office/powerpoint/2010/main" val="898364458"/>
              </p:ext>
            </p:extLst>
          </p:nvPr>
        </p:nvGraphicFramePr>
        <p:xfrm>
          <a:off x="838201" y="3110593"/>
          <a:ext cx="10140170" cy="3066370"/>
        </p:xfrm>
        <a:graphic>
          <a:graphicData uri="http://schemas.openxmlformats.org/drawingml/2006/table">
            <a:tbl>
              <a:tblPr firstRow="1" firstCol="1" bandRow="1">
                <a:tableStyleId>{2D5ABB26-0587-4C30-8999-92F81FD0307C}</a:tableStyleId>
              </a:tblPr>
              <a:tblGrid>
                <a:gridCol w="2027224">
                  <a:extLst>
                    <a:ext uri="{9D8B030D-6E8A-4147-A177-3AD203B41FA5}">
                      <a16:colId xmlns:a16="http://schemas.microsoft.com/office/drawing/2014/main" val="3923180151"/>
                    </a:ext>
                  </a:extLst>
                </a:gridCol>
                <a:gridCol w="2027224">
                  <a:extLst>
                    <a:ext uri="{9D8B030D-6E8A-4147-A177-3AD203B41FA5}">
                      <a16:colId xmlns:a16="http://schemas.microsoft.com/office/drawing/2014/main" val="2688907471"/>
                    </a:ext>
                  </a:extLst>
                </a:gridCol>
                <a:gridCol w="2028574">
                  <a:extLst>
                    <a:ext uri="{9D8B030D-6E8A-4147-A177-3AD203B41FA5}">
                      <a16:colId xmlns:a16="http://schemas.microsoft.com/office/drawing/2014/main" val="1557741190"/>
                    </a:ext>
                  </a:extLst>
                </a:gridCol>
                <a:gridCol w="2028574">
                  <a:extLst>
                    <a:ext uri="{9D8B030D-6E8A-4147-A177-3AD203B41FA5}">
                      <a16:colId xmlns:a16="http://schemas.microsoft.com/office/drawing/2014/main" val="1800734435"/>
                    </a:ext>
                  </a:extLst>
                </a:gridCol>
                <a:gridCol w="2028574">
                  <a:extLst>
                    <a:ext uri="{9D8B030D-6E8A-4147-A177-3AD203B41FA5}">
                      <a16:colId xmlns:a16="http://schemas.microsoft.com/office/drawing/2014/main" val="839955276"/>
                    </a:ext>
                  </a:extLst>
                </a:gridCol>
              </a:tblGrid>
              <a:tr h="1039606">
                <a:tc>
                  <a:txBody>
                    <a:bodyPr/>
                    <a:lstStyle/>
                    <a:p>
                      <a:pPr indent="215900" algn="just">
                        <a:lnSpc>
                          <a:spcPct val="107000"/>
                        </a:lnSpc>
                      </a:pPr>
                      <a:r>
                        <a:rPr lang="en-GB" sz="2400" dirty="0">
                          <a:effectLst/>
                        </a:rPr>
                        <a:t>Run</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L</a:t>
                      </a:r>
                      <a:r>
                        <a:rPr lang="en-GB" sz="2400" baseline="-25000" dirty="0">
                          <a:effectLst/>
                        </a:rPr>
                        <a:t>box</a:t>
                      </a:r>
                      <a:r>
                        <a:rPr lang="en-GB" sz="2400" dirty="0">
                          <a:effectLst/>
                        </a:rPr>
                        <a:t> </a:t>
                      </a:r>
                    </a:p>
                    <a:p>
                      <a:pPr indent="215900" algn="just">
                        <a:lnSpc>
                          <a:spcPct val="107000"/>
                        </a:lnSpc>
                      </a:pPr>
                      <a:r>
                        <a:rPr lang="en-GB" sz="2400" dirty="0">
                          <a:effectLst/>
                        </a:rPr>
                        <a:t>[cMpc / h]</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N</a:t>
                      </a:r>
                      <a:r>
                        <a:rPr lang="en-GB" sz="2400" baseline="-25000" dirty="0">
                          <a:effectLst/>
                        </a:rPr>
                        <a:t>GAS,DM</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m</a:t>
                      </a:r>
                      <a:r>
                        <a:rPr lang="en-GB" sz="2400" baseline="-25000" dirty="0">
                          <a:effectLst/>
                        </a:rPr>
                        <a:t>baryon</a:t>
                      </a:r>
                      <a:r>
                        <a:rPr lang="en-GB" sz="2400" dirty="0">
                          <a:effectLst/>
                        </a:rPr>
                        <a:t> </a:t>
                      </a:r>
                    </a:p>
                    <a:p>
                      <a:pPr indent="215900" algn="just">
                        <a:lnSpc>
                          <a:spcPct val="107000"/>
                        </a:lnSpc>
                      </a:pPr>
                      <a:r>
                        <a:rPr lang="en-GB" sz="2400" dirty="0">
                          <a:effectLst/>
                        </a:rPr>
                        <a:t>[10</a:t>
                      </a:r>
                      <a:r>
                        <a:rPr lang="en-GB" sz="2400" baseline="30000" dirty="0">
                          <a:effectLst/>
                        </a:rPr>
                        <a:t>6</a:t>
                      </a:r>
                      <a:r>
                        <a:rPr lang="en-GB" sz="2400" dirty="0">
                          <a:effectLst/>
                        </a:rPr>
                        <a:t> M</a:t>
                      </a:r>
                      <a:r>
                        <a:rPr lang="en-GB" sz="2400" baseline="-25000" dirty="0">
                          <a:effectLst/>
                        </a:rPr>
                        <a:t>⊙</a:t>
                      </a:r>
                      <a:r>
                        <a:rPr lang="en-GB" sz="2400" dirty="0">
                          <a:effectLst/>
                        </a:rPr>
                        <a:t>]</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m</a:t>
                      </a:r>
                      <a:r>
                        <a:rPr lang="en-GB" sz="2400" baseline="-25000" dirty="0">
                          <a:effectLst/>
                        </a:rPr>
                        <a:t>DM</a:t>
                      </a:r>
                      <a:endParaRPr lang="en-GB" sz="2400" dirty="0">
                        <a:effectLst/>
                      </a:endParaRPr>
                    </a:p>
                    <a:p>
                      <a:pPr indent="215900" algn="just">
                        <a:lnSpc>
                          <a:spcPct val="107000"/>
                        </a:lnSpc>
                      </a:pPr>
                      <a:r>
                        <a:rPr lang="en-GB" sz="2400" dirty="0">
                          <a:effectLst/>
                        </a:rPr>
                        <a:t>[10</a:t>
                      </a:r>
                      <a:r>
                        <a:rPr lang="en-GB" sz="2400" baseline="30000" dirty="0">
                          <a:effectLst/>
                        </a:rPr>
                        <a:t>6</a:t>
                      </a:r>
                      <a:r>
                        <a:rPr lang="en-GB" sz="2400" dirty="0">
                          <a:effectLst/>
                        </a:rPr>
                        <a:t> M</a:t>
                      </a:r>
                      <a:r>
                        <a:rPr lang="en-GB" sz="2400" baseline="-25000" dirty="0">
                          <a:effectLst/>
                        </a:rPr>
                        <a:t>⊙</a:t>
                      </a:r>
                      <a:r>
                        <a:rPr lang="en-GB" sz="2400" dirty="0">
                          <a:effectLst/>
                        </a:rPr>
                        <a:t>]</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006195"/>
                  </a:ext>
                </a:extLst>
              </a:tr>
              <a:tr h="506691">
                <a:tc>
                  <a:txBody>
                    <a:bodyPr/>
                    <a:lstStyle/>
                    <a:p>
                      <a:pPr indent="215900" algn="just">
                        <a:lnSpc>
                          <a:spcPct val="107000"/>
                        </a:lnSpc>
                      </a:pPr>
                      <a:r>
                        <a:rPr lang="en-GB" sz="2400" dirty="0">
                          <a:effectLst/>
                        </a:rPr>
                        <a:t>TNG50-1</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215900" algn="just">
                        <a:lnSpc>
                          <a:spcPct val="107000"/>
                        </a:lnSpc>
                      </a:pPr>
                      <a:r>
                        <a:rPr lang="en-GB" sz="2400">
                          <a:effectLst/>
                        </a:rPr>
                        <a:t>35</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215900" algn="just">
                        <a:lnSpc>
                          <a:spcPct val="107000"/>
                        </a:lnSpc>
                      </a:pPr>
                      <a:r>
                        <a:rPr lang="en-GB" sz="2400">
                          <a:effectLst/>
                        </a:rPr>
                        <a:t>2160</a:t>
                      </a:r>
                      <a:r>
                        <a:rPr lang="en-GB" sz="2400" baseline="30000">
                          <a:effectLst/>
                        </a:rPr>
                        <a:t>3</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215900" algn="just">
                        <a:lnSpc>
                          <a:spcPct val="107000"/>
                        </a:lnSpc>
                      </a:pPr>
                      <a:r>
                        <a:rPr lang="en-GB" sz="2400">
                          <a:effectLst/>
                        </a:rPr>
                        <a:t>0.08</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215900" algn="just">
                        <a:lnSpc>
                          <a:spcPct val="107000"/>
                        </a:lnSpc>
                      </a:pPr>
                      <a:r>
                        <a:rPr lang="en-GB" sz="2400">
                          <a:effectLst/>
                        </a:rPr>
                        <a:t>0.45</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3568780"/>
                  </a:ext>
                </a:extLst>
              </a:tr>
              <a:tr h="506691">
                <a:tc>
                  <a:txBody>
                    <a:bodyPr/>
                    <a:lstStyle/>
                    <a:p>
                      <a:pPr indent="215900" algn="just">
                        <a:lnSpc>
                          <a:spcPct val="107000"/>
                        </a:lnSpc>
                      </a:pPr>
                      <a:r>
                        <a:rPr lang="en-GB" sz="2400">
                          <a:effectLst/>
                        </a:rPr>
                        <a:t>TNG50-2</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35</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1080</a:t>
                      </a:r>
                      <a:r>
                        <a:rPr lang="en-GB" sz="2400" baseline="30000">
                          <a:effectLst/>
                        </a:rPr>
                        <a:t>3</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0.68</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3.63</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6901634"/>
                  </a:ext>
                </a:extLst>
              </a:tr>
              <a:tr h="506691">
                <a:tc>
                  <a:txBody>
                    <a:bodyPr/>
                    <a:lstStyle/>
                    <a:p>
                      <a:pPr indent="215900" algn="just">
                        <a:lnSpc>
                          <a:spcPct val="107000"/>
                        </a:lnSpc>
                      </a:pPr>
                      <a:r>
                        <a:rPr lang="en-GB" sz="2400">
                          <a:effectLst/>
                        </a:rPr>
                        <a:t>TNG100-1</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75</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1820</a:t>
                      </a:r>
                      <a:r>
                        <a:rPr lang="en-GB" sz="2400" baseline="30000">
                          <a:effectLst/>
                        </a:rPr>
                        <a:t>3</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1.4</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215900" algn="just">
                        <a:lnSpc>
                          <a:spcPct val="107000"/>
                        </a:lnSpc>
                      </a:pPr>
                      <a:r>
                        <a:rPr lang="en-GB" sz="2400">
                          <a:effectLst/>
                        </a:rPr>
                        <a:t>7.5</a:t>
                      </a: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5451545"/>
                  </a:ext>
                </a:extLst>
              </a:tr>
              <a:tr h="506691">
                <a:tc>
                  <a:txBody>
                    <a:bodyPr/>
                    <a:lstStyle/>
                    <a:p>
                      <a:pPr indent="215900" algn="just">
                        <a:lnSpc>
                          <a:spcPct val="107000"/>
                        </a:lnSpc>
                      </a:pPr>
                      <a:r>
                        <a:rPr lang="en-GB" sz="2400" dirty="0">
                          <a:effectLst/>
                        </a:rPr>
                        <a:t>TNG300-1</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205</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2500</a:t>
                      </a:r>
                      <a:r>
                        <a:rPr lang="en-GB" sz="2400" baseline="30000" dirty="0">
                          <a:effectLst/>
                        </a:rPr>
                        <a:t>3</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11</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215900" algn="just">
                        <a:lnSpc>
                          <a:spcPct val="107000"/>
                        </a:lnSpc>
                      </a:pPr>
                      <a:r>
                        <a:rPr lang="en-GB" sz="2400" dirty="0">
                          <a:effectLst/>
                        </a:rPr>
                        <a:t>59</a:t>
                      </a:r>
                      <a:endParaRPr lang="en-GB"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010481"/>
                  </a:ext>
                </a:extLst>
              </a:tr>
            </a:tbl>
          </a:graphicData>
        </a:graphic>
      </p:graphicFrame>
      <p:sp>
        <p:nvSpPr>
          <p:cNvPr id="4" name="TextBox 3">
            <a:extLst>
              <a:ext uri="{FF2B5EF4-FFF2-40B4-BE49-F238E27FC236}">
                <a16:creationId xmlns:a16="http://schemas.microsoft.com/office/drawing/2014/main" id="{ABD2D97A-9597-B429-83D8-C6DF915777CA}"/>
              </a:ext>
            </a:extLst>
          </p:cNvPr>
          <p:cNvSpPr txBox="1"/>
          <p:nvPr/>
        </p:nvSpPr>
        <p:spPr>
          <a:xfrm>
            <a:off x="4864650" y="6311900"/>
            <a:ext cx="2087271" cy="369332"/>
          </a:xfrm>
          <a:prstGeom prst="rect">
            <a:avLst/>
          </a:prstGeom>
          <a:noFill/>
        </p:spPr>
        <p:txBody>
          <a:bodyPr wrap="square" rtlCol="0">
            <a:spAutoFit/>
          </a:bodyPr>
          <a:lstStyle/>
          <a:p>
            <a:r>
              <a:rPr lang="en-GB" dirty="0"/>
              <a:t>Nelson et al. 2019a</a:t>
            </a:r>
          </a:p>
        </p:txBody>
      </p:sp>
    </p:spTree>
    <p:extLst>
      <p:ext uri="{BB962C8B-B14F-4D97-AF65-F5344CB8AC3E}">
        <p14:creationId xmlns:p14="http://schemas.microsoft.com/office/powerpoint/2010/main" val="2096607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2194</TotalTime>
  <Words>2511</Words>
  <Application>Microsoft Office PowerPoint</Application>
  <PresentationFormat>Widescreen</PresentationFormat>
  <Paragraphs>304</Paragraphs>
  <Slides>25</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Office Theme</vt:lpstr>
      <vt:lpstr>Investigating the collapsar model using simulation</vt:lpstr>
      <vt:lpstr>Introduction</vt:lpstr>
      <vt:lpstr>Collapsar model (Woosley 1993)</vt:lpstr>
      <vt:lpstr>Key observations</vt:lpstr>
      <vt:lpstr>The metallicity problem</vt:lpstr>
      <vt:lpstr>Host galaxy metallicity distribution</vt:lpstr>
      <vt:lpstr>Hypothesis</vt:lpstr>
      <vt:lpstr>Simulation – IllustrisTNG</vt:lpstr>
      <vt:lpstr>IllustrisTNG</vt:lpstr>
      <vt:lpstr>Snapshots, subhalos and particles</vt:lpstr>
      <vt:lpstr>Objective</vt:lpstr>
      <vt:lpstr>Choosing viable subhalos</vt:lpstr>
      <vt:lpstr>Defining a model</vt:lpstr>
      <vt:lpstr>Model 1: Equal weighting</vt:lpstr>
      <vt:lpstr>Model 2: SFR-boosted</vt:lpstr>
      <vt:lpstr>Model 3: metallicity-boosted</vt:lpstr>
      <vt:lpstr>Model 3: metallicity-boosted</vt:lpstr>
      <vt:lpstr>Model 3: metallicity-boosted</vt:lpstr>
      <vt:lpstr>Optimal model compared with observation</vt:lpstr>
      <vt:lpstr>Problems with results - SFR</vt:lpstr>
      <vt:lpstr>Particle analysis</vt:lpstr>
      <vt:lpstr>Problems with results – radial offset</vt:lpstr>
      <vt:lpstr>Plotting cell metallicity vs subhalo metallicity</vt:lpstr>
      <vt:lpstr>Hypothesis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collapsar model using simulation</dc:title>
  <dc:creator>James Wright</dc:creator>
  <cp:lastModifiedBy>James Wright</cp:lastModifiedBy>
  <cp:revision>1</cp:revision>
  <dcterms:created xsi:type="dcterms:W3CDTF">2023-01-10T15:26:08Z</dcterms:created>
  <dcterms:modified xsi:type="dcterms:W3CDTF">2023-01-22T22:14:45Z</dcterms:modified>
</cp:coreProperties>
</file>